
<file path=[Content_Types].xml><?xml version="1.0" encoding="utf-8"?>
<Types xmlns="http://schemas.openxmlformats.org/package/2006/content-types">
  <Default Extension="crdownload"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6"/>
  </p:notesMasterIdLst>
  <p:handoutMasterIdLst>
    <p:handoutMasterId r:id="rId27"/>
  </p:handoutMasterIdLst>
  <p:sldIdLst>
    <p:sldId id="257" r:id="rId5"/>
    <p:sldId id="389" r:id="rId6"/>
    <p:sldId id="384" r:id="rId7"/>
    <p:sldId id="393" r:id="rId8"/>
    <p:sldId id="317" r:id="rId9"/>
    <p:sldId id="394" r:id="rId10"/>
    <p:sldId id="277" r:id="rId11"/>
    <p:sldId id="278" r:id="rId12"/>
    <p:sldId id="396" r:id="rId13"/>
    <p:sldId id="279" r:id="rId14"/>
    <p:sldId id="268" r:id="rId15"/>
    <p:sldId id="272" r:id="rId16"/>
    <p:sldId id="270" r:id="rId17"/>
    <p:sldId id="397" r:id="rId18"/>
    <p:sldId id="281" r:id="rId19"/>
    <p:sldId id="398" r:id="rId20"/>
    <p:sldId id="399" r:id="rId21"/>
    <p:sldId id="400" r:id="rId22"/>
    <p:sldId id="401" r:id="rId23"/>
    <p:sldId id="321" r:id="rId24"/>
    <p:sldId id="3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53B83-FC52-45F7-88FF-8CAA5D6F884D}" v="76" dt="2022-05-19T01:15:08.2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p:scale>
          <a:sx n="66" d="100"/>
          <a:sy n="66" d="100"/>
        </p:scale>
        <p:origin x="668" y="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itha Chowdary" userId="1db15482e21ed112" providerId="LiveId" clId="{74853B83-FC52-45F7-88FF-8CAA5D6F884D}"/>
    <pc:docChg chg="undo custSel addSld delSld modSld sldOrd">
      <pc:chgData name="Poojitha Chowdary" userId="1db15482e21ed112" providerId="LiveId" clId="{74853B83-FC52-45F7-88FF-8CAA5D6F884D}" dt="2022-05-19T01:37:57.535" v="1193" actId="20577"/>
      <pc:docMkLst>
        <pc:docMk/>
      </pc:docMkLst>
      <pc:sldChg chg="modSp mod modTransition">
        <pc:chgData name="Poojitha Chowdary" userId="1db15482e21ed112" providerId="LiveId" clId="{74853B83-FC52-45F7-88FF-8CAA5D6F884D}" dt="2022-05-19T01:21:40.861" v="1175" actId="20577"/>
        <pc:sldMkLst>
          <pc:docMk/>
          <pc:sldMk cId="752814286" sldId="257"/>
        </pc:sldMkLst>
        <pc:spChg chg="mod">
          <ac:chgData name="Poojitha Chowdary" userId="1db15482e21ed112" providerId="LiveId" clId="{74853B83-FC52-45F7-88FF-8CAA5D6F884D}" dt="2022-05-19T01:21:40.861" v="1175" actId="20577"/>
          <ac:spMkLst>
            <pc:docMk/>
            <pc:sldMk cId="752814286" sldId="257"/>
            <ac:spMk id="3" creationId="{D9A11267-FC52-4990-8D98-010AFABA5544}"/>
          </ac:spMkLst>
        </pc:spChg>
      </pc:sldChg>
      <pc:sldChg chg="addSp delSp modSp mod modTransition">
        <pc:chgData name="Poojitha Chowdary" userId="1db15482e21ed112" providerId="LiveId" clId="{74853B83-FC52-45F7-88FF-8CAA5D6F884D}" dt="2022-05-19T01:07:41.596" v="1083"/>
        <pc:sldMkLst>
          <pc:docMk/>
          <pc:sldMk cId="2979876663" sldId="268"/>
        </pc:sldMkLst>
        <pc:spChg chg="del mod">
          <ac:chgData name="Poojitha Chowdary" userId="1db15482e21ed112" providerId="LiveId" clId="{74853B83-FC52-45F7-88FF-8CAA5D6F884D}" dt="2022-05-18T23:30:16.560" v="211" actId="478"/>
          <ac:spMkLst>
            <pc:docMk/>
            <pc:sldMk cId="2979876663" sldId="268"/>
            <ac:spMk id="3" creationId="{B1C6A53C-7538-4FF9-BC09-EFC116FE7054}"/>
          </ac:spMkLst>
        </pc:spChg>
        <pc:spChg chg="add del mod">
          <ac:chgData name="Poojitha Chowdary" userId="1db15482e21ed112" providerId="LiveId" clId="{74853B83-FC52-45F7-88FF-8CAA5D6F884D}" dt="2022-05-18T23:27:09.908" v="159" actId="478"/>
          <ac:spMkLst>
            <pc:docMk/>
            <pc:sldMk cId="2979876663" sldId="268"/>
            <ac:spMk id="4" creationId="{3115459D-683C-475B-840E-D3CEDA67CC5A}"/>
          </ac:spMkLst>
        </pc:spChg>
        <pc:spChg chg="del mod">
          <ac:chgData name="Poojitha Chowdary" userId="1db15482e21ed112" providerId="LiveId" clId="{74853B83-FC52-45F7-88FF-8CAA5D6F884D}" dt="2022-05-18T23:27:23.302" v="164" actId="478"/>
          <ac:spMkLst>
            <pc:docMk/>
            <pc:sldMk cId="2979876663" sldId="268"/>
            <ac:spMk id="6" creationId="{ED2A30C0-1BC4-4764-9C0F-5D811CAB8312}"/>
          </ac:spMkLst>
        </pc:spChg>
        <pc:spChg chg="add del mod">
          <ac:chgData name="Poojitha Chowdary" userId="1db15482e21ed112" providerId="LiveId" clId="{74853B83-FC52-45F7-88FF-8CAA5D6F884D}" dt="2022-05-18T23:28:25.415" v="173" actId="478"/>
          <ac:spMkLst>
            <pc:docMk/>
            <pc:sldMk cId="2979876663" sldId="268"/>
            <ac:spMk id="13" creationId="{AE10501B-B036-49EF-8EF2-82F9B3A7F349}"/>
          </ac:spMkLst>
        </pc:spChg>
        <pc:spChg chg="del">
          <ac:chgData name="Poojitha Chowdary" userId="1db15482e21ed112" providerId="LiveId" clId="{74853B83-FC52-45F7-88FF-8CAA5D6F884D}" dt="2022-05-18T23:28:12.549" v="167" actId="478"/>
          <ac:spMkLst>
            <pc:docMk/>
            <pc:sldMk cId="2979876663" sldId="268"/>
            <ac:spMk id="15" creationId="{84D39D81-9726-4BD7-BDC0-FA0B2AD0D219}"/>
          </ac:spMkLst>
        </pc:spChg>
        <pc:spChg chg="add del mod">
          <ac:chgData name="Poojitha Chowdary" userId="1db15482e21ed112" providerId="LiveId" clId="{74853B83-FC52-45F7-88FF-8CAA5D6F884D}" dt="2022-05-18T23:28:20.222" v="171" actId="478"/>
          <ac:spMkLst>
            <pc:docMk/>
            <pc:sldMk cId="2979876663" sldId="268"/>
            <ac:spMk id="16" creationId="{5300E7AD-F0FC-4285-94B0-BC0470D97743}"/>
          </ac:spMkLst>
        </pc:spChg>
        <pc:spChg chg="add del mod">
          <ac:chgData name="Poojitha Chowdary" userId="1db15482e21ed112" providerId="LiveId" clId="{74853B83-FC52-45F7-88FF-8CAA5D6F884D}" dt="2022-05-18T23:28:43.609" v="178" actId="478"/>
          <ac:spMkLst>
            <pc:docMk/>
            <pc:sldMk cId="2979876663" sldId="268"/>
            <ac:spMk id="19" creationId="{A99E4BCB-4A4A-4278-B01B-651E9845807C}"/>
          </ac:spMkLst>
        </pc:spChg>
        <pc:spChg chg="add del mod">
          <ac:chgData name="Poojitha Chowdary" userId="1db15482e21ed112" providerId="LiveId" clId="{74853B83-FC52-45F7-88FF-8CAA5D6F884D}" dt="2022-05-18T23:36:34.725" v="276" actId="478"/>
          <ac:spMkLst>
            <pc:docMk/>
            <pc:sldMk cId="2979876663" sldId="268"/>
            <ac:spMk id="21" creationId="{9228C123-940C-4236-9F94-375CE68338AE}"/>
          </ac:spMkLst>
        </pc:spChg>
        <pc:spChg chg="add del mod">
          <ac:chgData name="Poojitha Chowdary" userId="1db15482e21ed112" providerId="LiveId" clId="{74853B83-FC52-45F7-88FF-8CAA5D6F884D}" dt="2022-05-18T23:28:54.165" v="183" actId="478"/>
          <ac:spMkLst>
            <pc:docMk/>
            <pc:sldMk cId="2979876663" sldId="268"/>
            <ac:spMk id="22" creationId="{24F6ED32-7C74-4CF6-BF94-8E5B012F5543}"/>
          </ac:spMkLst>
        </pc:spChg>
        <pc:spChg chg="add del mod">
          <ac:chgData name="Poojitha Chowdary" userId="1db15482e21ed112" providerId="LiveId" clId="{74853B83-FC52-45F7-88FF-8CAA5D6F884D}" dt="2022-05-18T23:29:06.368" v="188" actId="478"/>
          <ac:spMkLst>
            <pc:docMk/>
            <pc:sldMk cId="2979876663" sldId="268"/>
            <ac:spMk id="24" creationId="{706C0010-28F4-4B94-86D2-6D6B901150AE}"/>
          </ac:spMkLst>
        </pc:spChg>
        <pc:spChg chg="add del mod">
          <ac:chgData name="Poojitha Chowdary" userId="1db15482e21ed112" providerId="LiveId" clId="{74853B83-FC52-45F7-88FF-8CAA5D6F884D}" dt="2022-05-18T23:29:14.778" v="193" actId="478"/>
          <ac:spMkLst>
            <pc:docMk/>
            <pc:sldMk cId="2979876663" sldId="268"/>
            <ac:spMk id="26" creationId="{A27FF35D-49D7-40BE-8AFE-FBF81709278F}"/>
          </ac:spMkLst>
        </pc:spChg>
        <pc:spChg chg="add del mod">
          <ac:chgData name="Poojitha Chowdary" userId="1db15482e21ed112" providerId="LiveId" clId="{74853B83-FC52-45F7-88FF-8CAA5D6F884D}" dt="2022-05-18T23:29:21.584" v="197" actId="478"/>
          <ac:spMkLst>
            <pc:docMk/>
            <pc:sldMk cId="2979876663" sldId="268"/>
            <ac:spMk id="28" creationId="{D054CBE2-4354-4730-9D48-639251B955D1}"/>
          </ac:spMkLst>
        </pc:spChg>
        <pc:spChg chg="add del mod">
          <ac:chgData name="Poojitha Chowdary" userId="1db15482e21ed112" providerId="LiveId" clId="{74853B83-FC52-45F7-88FF-8CAA5D6F884D}" dt="2022-05-18T23:29:30.493" v="201" actId="478"/>
          <ac:spMkLst>
            <pc:docMk/>
            <pc:sldMk cId="2979876663" sldId="268"/>
            <ac:spMk id="30" creationId="{978ABD4B-CC18-4C3D-B30A-95ACBB1D7597}"/>
          </ac:spMkLst>
        </pc:spChg>
        <pc:spChg chg="add del mod">
          <ac:chgData name="Poojitha Chowdary" userId="1db15482e21ed112" providerId="LiveId" clId="{74853B83-FC52-45F7-88FF-8CAA5D6F884D}" dt="2022-05-18T23:30:04.874" v="205" actId="478"/>
          <ac:spMkLst>
            <pc:docMk/>
            <pc:sldMk cId="2979876663" sldId="268"/>
            <ac:spMk id="32" creationId="{7EBCFCA3-D953-4511-8A14-E980E546CA52}"/>
          </ac:spMkLst>
        </pc:spChg>
        <pc:spChg chg="add del mod">
          <ac:chgData name="Poojitha Chowdary" userId="1db15482e21ed112" providerId="LiveId" clId="{74853B83-FC52-45F7-88FF-8CAA5D6F884D}" dt="2022-05-18T23:30:12.965" v="209" actId="478"/>
          <ac:spMkLst>
            <pc:docMk/>
            <pc:sldMk cId="2979876663" sldId="268"/>
            <ac:spMk id="34" creationId="{82AB5F36-3E5F-4D50-B1B0-DEC05D4E31FA}"/>
          </ac:spMkLst>
        </pc:spChg>
        <pc:spChg chg="add del mod">
          <ac:chgData name="Poojitha Chowdary" userId="1db15482e21ed112" providerId="LiveId" clId="{74853B83-FC52-45F7-88FF-8CAA5D6F884D}" dt="2022-05-18T23:30:20.183" v="213" actId="478"/>
          <ac:spMkLst>
            <pc:docMk/>
            <pc:sldMk cId="2979876663" sldId="268"/>
            <ac:spMk id="37" creationId="{92569EBD-51AE-4DE2-B0E0-05A155EAF69A}"/>
          </ac:spMkLst>
        </pc:spChg>
        <pc:spChg chg="del mod">
          <ac:chgData name="Poojitha Chowdary" userId="1db15482e21ed112" providerId="LiveId" clId="{74853B83-FC52-45F7-88FF-8CAA5D6F884D}" dt="2022-05-18T23:28:16.320" v="169" actId="478"/>
          <ac:spMkLst>
            <pc:docMk/>
            <pc:sldMk cId="2979876663" sldId="268"/>
            <ac:spMk id="41" creationId="{91181F6D-A54F-4289-8C36-80ECE3B2C8E2}"/>
          </ac:spMkLst>
        </pc:spChg>
        <pc:spChg chg="del mod">
          <ac:chgData name="Poojitha Chowdary" userId="1db15482e21ed112" providerId="LiveId" clId="{74853B83-FC52-45F7-88FF-8CAA5D6F884D}" dt="2022-05-18T23:29:25.165" v="199" actId="478"/>
          <ac:spMkLst>
            <pc:docMk/>
            <pc:sldMk cId="2979876663" sldId="268"/>
            <ac:spMk id="42" creationId="{CCDF84CD-BC27-4182-9FBA-9D4FEED95410}"/>
          </ac:spMkLst>
        </pc:spChg>
        <pc:spChg chg="del">
          <ac:chgData name="Poojitha Chowdary" userId="1db15482e21ed112" providerId="LiveId" clId="{74853B83-FC52-45F7-88FF-8CAA5D6F884D}" dt="2022-05-18T23:29:18.851" v="195" actId="478"/>
          <ac:spMkLst>
            <pc:docMk/>
            <pc:sldMk cId="2979876663" sldId="268"/>
            <ac:spMk id="43" creationId="{E4387CED-5FBE-4AFF-B64D-975B5574F16F}"/>
          </ac:spMkLst>
        </pc:spChg>
        <pc:spChg chg="del mod">
          <ac:chgData name="Poojitha Chowdary" userId="1db15482e21ed112" providerId="LiveId" clId="{74853B83-FC52-45F7-88FF-8CAA5D6F884D}" dt="2022-05-18T23:29:11.579" v="191" actId="478"/>
          <ac:spMkLst>
            <pc:docMk/>
            <pc:sldMk cId="2979876663" sldId="268"/>
            <ac:spMk id="44" creationId="{10E83414-3440-46C7-8C07-7D073B69C422}"/>
          </ac:spMkLst>
        </pc:spChg>
        <pc:spChg chg="del mod">
          <ac:chgData name="Poojitha Chowdary" userId="1db15482e21ed112" providerId="LiveId" clId="{74853B83-FC52-45F7-88FF-8CAA5D6F884D}" dt="2022-05-18T23:29:02.124" v="186" actId="478"/>
          <ac:spMkLst>
            <pc:docMk/>
            <pc:sldMk cId="2979876663" sldId="268"/>
            <ac:spMk id="45" creationId="{FE5CD03B-066A-46AF-8FB8-E8A78074ABEF}"/>
          </ac:spMkLst>
        </pc:spChg>
        <pc:spChg chg="del mod">
          <ac:chgData name="Poojitha Chowdary" userId="1db15482e21ed112" providerId="LiveId" clId="{74853B83-FC52-45F7-88FF-8CAA5D6F884D}" dt="2022-05-18T23:30:08.420" v="207" actId="478"/>
          <ac:spMkLst>
            <pc:docMk/>
            <pc:sldMk cId="2979876663" sldId="268"/>
            <ac:spMk id="47" creationId="{F4640D91-CB97-4FCC-8FEF-F4B22B844DC4}"/>
          </ac:spMkLst>
        </pc:spChg>
        <pc:spChg chg="add mod">
          <ac:chgData name="Poojitha Chowdary" userId="1db15482e21ed112" providerId="LiveId" clId="{74853B83-FC52-45F7-88FF-8CAA5D6F884D}" dt="2022-05-18T23:37:50.987" v="287" actId="1076"/>
          <ac:spMkLst>
            <pc:docMk/>
            <pc:sldMk cId="2979876663" sldId="268"/>
            <ac:spMk id="52" creationId="{D5BD0D50-4B89-45AB-B466-5F83EA23F3B4}"/>
          </ac:spMkLst>
        </pc:spChg>
        <pc:picChg chg="add mod">
          <ac:chgData name="Poojitha Chowdary" userId="1db15482e21ed112" providerId="LiveId" clId="{74853B83-FC52-45F7-88FF-8CAA5D6F884D}" dt="2022-05-18T23:37:42.447" v="286" actId="1076"/>
          <ac:picMkLst>
            <pc:docMk/>
            <pc:sldMk cId="2979876663" sldId="268"/>
            <ac:picMk id="11" creationId="{E9CDC415-AC78-4084-BD1E-2CE7C8890604}"/>
          </ac:picMkLst>
        </pc:picChg>
        <pc:picChg chg="del mod">
          <ac:chgData name="Poojitha Chowdary" userId="1db15482e21ed112" providerId="LiveId" clId="{74853B83-FC52-45F7-88FF-8CAA5D6F884D}" dt="2022-05-18T23:27:07.815" v="158" actId="478"/>
          <ac:picMkLst>
            <pc:docMk/>
            <pc:sldMk cId="2979876663" sldId="268"/>
            <ac:picMk id="17" creationId="{05ED5B1E-974F-476C-A3C9-572D3602E95E}"/>
          </ac:picMkLst>
        </pc:picChg>
        <pc:picChg chg="del">
          <ac:chgData name="Poojitha Chowdary" userId="1db15482e21ed112" providerId="LiveId" clId="{74853B83-FC52-45F7-88FF-8CAA5D6F884D}" dt="2022-05-18T23:28:38.072" v="177" actId="478"/>
          <ac:picMkLst>
            <pc:docMk/>
            <pc:sldMk cId="2979876663" sldId="268"/>
            <ac:picMk id="36" creationId="{F3CCCCDF-EA66-4F5E-98F3-A05239CBBAC4}"/>
          </ac:picMkLst>
        </pc:picChg>
        <pc:picChg chg="del mod">
          <ac:chgData name="Poojitha Chowdary" userId="1db15482e21ed112" providerId="LiveId" clId="{74853B83-FC52-45F7-88FF-8CAA5D6F884D}" dt="2022-05-18T23:28:48.154" v="181" actId="478"/>
          <ac:picMkLst>
            <pc:docMk/>
            <pc:sldMk cId="2979876663" sldId="268"/>
            <ac:picMk id="38" creationId="{8A6BB597-41F4-432E-8432-8F39511B2941}"/>
          </ac:picMkLst>
        </pc:picChg>
        <pc:picChg chg="del">
          <ac:chgData name="Poojitha Chowdary" userId="1db15482e21ed112" providerId="LiveId" clId="{74853B83-FC52-45F7-88FF-8CAA5D6F884D}" dt="2022-05-18T23:30:02.431" v="203" actId="478"/>
          <ac:picMkLst>
            <pc:docMk/>
            <pc:sldMk cId="2979876663" sldId="268"/>
            <ac:picMk id="40" creationId="{76B2FC80-9F3B-46D8-94D9-882D90A858F6}"/>
          </ac:picMkLst>
        </pc:picChg>
        <pc:picChg chg="add del mod">
          <ac:chgData name="Poojitha Chowdary" userId="1db15482e21ed112" providerId="LiveId" clId="{74853B83-FC52-45F7-88FF-8CAA5D6F884D}" dt="2022-05-18T23:33:30.896" v="243" actId="478"/>
          <ac:picMkLst>
            <pc:docMk/>
            <pc:sldMk cId="2979876663" sldId="268"/>
            <ac:picMk id="46" creationId="{C6C574AB-019A-493D-AED1-721CFB3821C6}"/>
          </ac:picMkLst>
        </pc:picChg>
        <pc:picChg chg="add del mod">
          <ac:chgData name="Poojitha Chowdary" userId="1db15482e21ed112" providerId="LiveId" clId="{74853B83-FC52-45F7-88FF-8CAA5D6F884D}" dt="2022-05-18T23:33:29.010" v="242" actId="478"/>
          <ac:picMkLst>
            <pc:docMk/>
            <pc:sldMk cId="2979876663" sldId="268"/>
            <ac:picMk id="49" creationId="{178A1FF0-1403-4511-B44D-9337F2D1F5C1}"/>
          </ac:picMkLst>
        </pc:picChg>
        <pc:picChg chg="add mod">
          <ac:chgData name="Poojitha Chowdary" userId="1db15482e21ed112" providerId="LiveId" clId="{74853B83-FC52-45F7-88FF-8CAA5D6F884D}" dt="2022-05-18T23:34:32.570" v="262" actId="1076"/>
          <ac:picMkLst>
            <pc:docMk/>
            <pc:sldMk cId="2979876663" sldId="268"/>
            <ac:picMk id="51" creationId="{FF371305-753A-4FAB-9509-834FCBB7D86B}"/>
          </ac:picMkLst>
        </pc:picChg>
      </pc:sldChg>
      <pc:sldChg chg="addSp delSp modSp mod modTransition">
        <pc:chgData name="Poojitha Chowdary" userId="1db15482e21ed112" providerId="LiveId" clId="{74853B83-FC52-45F7-88FF-8CAA5D6F884D}" dt="2022-05-19T01:07:48.650" v="1085"/>
        <pc:sldMkLst>
          <pc:docMk/>
          <pc:sldMk cId="3891345585" sldId="270"/>
        </pc:sldMkLst>
        <pc:spChg chg="add mod">
          <ac:chgData name="Poojitha Chowdary" userId="1db15482e21ed112" providerId="LiveId" clId="{74853B83-FC52-45F7-88FF-8CAA5D6F884D}" dt="2022-05-19T00:20:25.349" v="683" actId="1076"/>
          <ac:spMkLst>
            <pc:docMk/>
            <pc:sldMk cId="3891345585" sldId="270"/>
            <ac:spMk id="2" creationId="{7D186EBD-4FB4-497A-9965-391C796D2FA7}"/>
          </ac:spMkLst>
        </pc:spChg>
        <pc:spChg chg="del mod">
          <ac:chgData name="Poojitha Chowdary" userId="1db15482e21ed112" providerId="LiveId" clId="{74853B83-FC52-45F7-88FF-8CAA5D6F884D}" dt="2022-05-19T00:17:54.134" v="648" actId="478"/>
          <ac:spMkLst>
            <pc:docMk/>
            <pc:sldMk cId="3891345585" sldId="270"/>
            <ac:spMk id="7" creationId="{4B18D636-CC10-4B1E-AA38-419DCCF2D9C9}"/>
          </ac:spMkLst>
        </pc:spChg>
        <pc:spChg chg="add del mod">
          <ac:chgData name="Poojitha Chowdary" userId="1db15482e21ed112" providerId="LiveId" clId="{74853B83-FC52-45F7-88FF-8CAA5D6F884D}" dt="2022-05-19T00:18:50.678" v="653" actId="478"/>
          <ac:spMkLst>
            <pc:docMk/>
            <pc:sldMk cId="3891345585" sldId="270"/>
            <ac:spMk id="8" creationId="{4BDD163F-2460-4B4C-AB09-53EB6D8A311B}"/>
          </ac:spMkLst>
        </pc:spChg>
        <pc:spChg chg="del mod">
          <ac:chgData name="Poojitha Chowdary" userId="1db15482e21ed112" providerId="LiveId" clId="{74853B83-FC52-45F7-88FF-8CAA5D6F884D}" dt="2022-05-19T00:18:54.389" v="655" actId="478"/>
          <ac:spMkLst>
            <pc:docMk/>
            <pc:sldMk cId="3891345585" sldId="270"/>
            <ac:spMk id="9" creationId="{0D098C43-2F2A-4100-89BC-5931039293FA}"/>
          </ac:spMkLst>
        </pc:spChg>
        <pc:spChg chg="del mod">
          <ac:chgData name="Poojitha Chowdary" userId="1db15482e21ed112" providerId="LiveId" clId="{74853B83-FC52-45F7-88FF-8CAA5D6F884D}" dt="2022-05-19T00:18:46.176" v="651" actId="478"/>
          <ac:spMkLst>
            <pc:docMk/>
            <pc:sldMk cId="3891345585" sldId="270"/>
            <ac:spMk id="10" creationId="{1DB251F7-EBE7-46AC-A920-FFE2C5AF68EA}"/>
          </ac:spMkLst>
        </pc:spChg>
        <pc:spChg chg="del mod">
          <ac:chgData name="Poojitha Chowdary" userId="1db15482e21ed112" providerId="LiveId" clId="{74853B83-FC52-45F7-88FF-8CAA5D6F884D}" dt="2022-05-19T00:19:10.623" v="665" actId="478"/>
          <ac:spMkLst>
            <pc:docMk/>
            <pc:sldMk cId="3891345585" sldId="270"/>
            <ac:spMk id="11" creationId="{60726BA7-44D6-4116-90E3-38325026EAAD}"/>
          </ac:spMkLst>
        </pc:spChg>
        <pc:spChg chg="del mod">
          <ac:chgData name="Poojitha Chowdary" userId="1db15482e21ed112" providerId="LiveId" clId="{74853B83-FC52-45F7-88FF-8CAA5D6F884D}" dt="2022-05-19T00:19:04.297" v="661" actId="478"/>
          <ac:spMkLst>
            <pc:docMk/>
            <pc:sldMk cId="3891345585" sldId="270"/>
            <ac:spMk id="12" creationId="{7FB7F30B-2A84-4C44-BC5A-E826ED6E74A2}"/>
          </ac:spMkLst>
        </pc:spChg>
        <pc:spChg chg="add del mod">
          <ac:chgData name="Poojitha Chowdary" userId="1db15482e21ed112" providerId="LiveId" clId="{74853B83-FC52-45F7-88FF-8CAA5D6F884D}" dt="2022-05-19T00:18:57.459" v="657" actId="478"/>
          <ac:spMkLst>
            <pc:docMk/>
            <pc:sldMk cId="3891345585" sldId="270"/>
            <ac:spMk id="14" creationId="{CDDA7CEE-0542-4647-9963-06354CA3695D}"/>
          </ac:spMkLst>
        </pc:spChg>
        <pc:spChg chg="add del mod">
          <ac:chgData name="Poojitha Chowdary" userId="1db15482e21ed112" providerId="LiveId" clId="{74853B83-FC52-45F7-88FF-8CAA5D6F884D}" dt="2022-05-19T00:19:06.928" v="663" actId="478"/>
          <ac:spMkLst>
            <pc:docMk/>
            <pc:sldMk cId="3891345585" sldId="270"/>
            <ac:spMk id="18" creationId="{642DDCA9-6170-49A1-8D5B-B72E9939300E}"/>
          </ac:spMkLst>
        </pc:spChg>
        <pc:spChg chg="add del mod">
          <ac:chgData name="Poojitha Chowdary" userId="1db15482e21ed112" providerId="LiveId" clId="{74853B83-FC52-45F7-88FF-8CAA5D6F884D}" dt="2022-05-19T00:19:16.069" v="667" actId="478"/>
          <ac:spMkLst>
            <pc:docMk/>
            <pc:sldMk cId="3891345585" sldId="270"/>
            <ac:spMk id="20" creationId="{DC0A3DEE-A3D5-46EE-93B8-BDE2DF8C9408}"/>
          </ac:spMkLst>
        </pc:spChg>
        <pc:picChg chg="add mod">
          <ac:chgData name="Poojitha Chowdary" userId="1db15482e21ed112" providerId="LiveId" clId="{74853B83-FC52-45F7-88FF-8CAA5D6F884D}" dt="2022-05-19T00:19:38.830" v="672" actId="14100"/>
          <ac:picMkLst>
            <pc:docMk/>
            <pc:sldMk cId="3891345585" sldId="270"/>
            <ac:picMk id="16" creationId="{3B4A8512-C0A9-4782-96D3-4375A96A34D5}"/>
          </ac:picMkLst>
        </pc:picChg>
        <pc:picChg chg="add mod">
          <ac:chgData name="Poojitha Chowdary" userId="1db15482e21ed112" providerId="LiveId" clId="{74853B83-FC52-45F7-88FF-8CAA5D6F884D}" dt="2022-05-19T00:20:20.127" v="682" actId="14100"/>
          <ac:picMkLst>
            <pc:docMk/>
            <pc:sldMk cId="3891345585" sldId="270"/>
            <ac:picMk id="23" creationId="{61360AB7-32AD-4B87-8452-E226D5FA5D60}"/>
          </ac:picMkLst>
        </pc:picChg>
      </pc:sldChg>
      <pc:sldChg chg="addSp delSp modSp mod modTransition">
        <pc:chgData name="Poojitha Chowdary" userId="1db15482e21ed112" providerId="LiveId" clId="{74853B83-FC52-45F7-88FF-8CAA5D6F884D}" dt="2022-05-19T01:07:45.502" v="1084"/>
        <pc:sldMkLst>
          <pc:docMk/>
          <pc:sldMk cId="2624630061" sldId="272"/>
        </pc:sldMkLst>
        <pc:spChg chg="del mod">
          <ac:chgData name="Poojitha Chowdary" userId="1db15482e21ed112" providerId="LiveId" clId="{74853B83-FC52-45F7-88FF-8CAA5D6F884D}" dt="2022-05-18T23:36:04.049" v="271" actId="478"/>
          <ac:spMkLst>
            <pc:docMk/>
            <pc:sldMk cId="2624630061" sldId="272"/>
            <ac:spMk id="3" creationId="{FAD72D26-24EF-4CBD-9431-A558CB7CA906}"/>
          </ac:spMkLst>
        </pc:spChg>
        <pc:spChg chg="add del mod">
          <ac:chgData name="Poojitha Chowdary" userId="1db15482e21ed112" providerId="LiveId" clId="{74853B83-FC52-45F7-88FF-8CAA5D6F884D}" dt="2022-05-18T23:36:00.057" v="269" actId="478"/>
          <ac:spMkLst>
            <pc:docMk/>
            <pc:sldMk cId="2624630061" sldId="272"/>
            <ac:spMk id="8" creationId="{6D276CE1-55A4-44A7-B71A-88A8103ACF94}"/>
          </ac:spMkLst>
        </pc:spChg>
        <pc:spChg chg="add del mod">
          <ac:chgData name="Poojitha Chowdary" userId="1db15482e21ed112" providerId="LiveId" clId="{74853B83-FC52-45F7-88FF-8CAA5D6F884D}" dt="2022-05-18T23:36:08.368" v="273" actId="478"/>
          <ac:spMkLst>
            <pc:docMk/>
            <pc:sldMk cId="2624630061" sldId="272"/>
            <ac:spMk id="10" creationId="{0CBC9207-711F-4F4F-B187-AF2DD1B7507D}"/>
          </ac:spMkLst>
        </pc:spChg>
        <pc:spChg chg="add del mod">
          <ac:chgData name="Poojitha Chowdary" userId="1db15482e21ed112" providerId="LiveId" clId="{74853B83-FC52-45F7-88FF-8CAA5D6F884D}" dt="2022-05-19T00:16:32.288" v="641"/>
          <ac:spMkLst>
            <pc:docMk/>
            <pc:sldMk cId="2624630061" sldId="272"/>
            <ac:spMk id="14" creationId="{3FC20C62-74FC-4B4A-BC34-070E07DAD9E2}"/>
          </ac:spMkLst>
        </pc:spChg>
        <pc:spChg chg="add mod">
          <ac:chgData name="Poojitha Chowdary" userId="1db15482e21ed112" providerId="LiveId" clId="{74853B83-FC52-45F7-88FF-8CAA5D6F884D}" dt="2022-05-19T00:16:18.954" v="637" actId="1076"/>
          <ac:spMkLst>
            <pc:docMk/>
            <pc:sldMk cId="2624630061" sldId="272"/>
            <ac:spMk id="15" creationId="{FB01CEEC-70DC-42E8-A559-42D7DEF25F9C}"/>
          </ac:spMkLst>
        </pc:spChg>
        <pc:graphicFrameChg chg="del mod">
          <ac:chgData name="Poojitha Chowdary" userId="1db15482e21ed112" providerId="LiveId" clId="{74853B83-FC52-45F7-88FF-8CAA5D6F884D}" dt="2022-05-18T23:35:45.650" v="266" actId="478"/>
          <ac:graphicFrameMkLst>
            <pc:docMk/>
            <pc:sldMk cId="2624630061" sldId="272"/>
            <ac:graphicFrameMk id="4" creationId="{93897051-DA8D-4072-A594-51769F8D52F5}"/>
          </ac:graphicFrameMkLst>
        </pc:graphicFrameChg>
        <pc:picChg chg="add mod">
          <ac:chgData name="Poojitha Chowdary" userId="1db15482e21ed112" providerId="LiveId" clId="{74853B83-FC52-45F7-88FF-8CAA5D6F884D}" dt="2022-05-19T00:16:14.246" v="636" actId="1076"/>
          <ac:picMkLst>
            <pc:docMk/>
            <pc:sldMk cId="2624630061" sldId="272"/>
            <ac:picMk id="12" creationId="{64C5BBAB-079B-4009-A5FF-1965BDCAF76A}"/>
          </ac:picMkLst>
        </pc:picChg>
        <pc:picChg chg="add mod">
          <ac:chgData name="Poojitha Chowdary" userId="1db15482e21ed112" providerId="LiveId" clId="{74853B83-FC52-45F7-88FF-8CAA5D6F884D}" dt="2022-05-19T00:20:37.745" v="684" actId="1076"/>
          <ac:picMkLst>
            <pc:docMk/>
            <pc:sldMk cId="2624630061" sldId="272"/>
            <ac:picMk id="17" creationId="{8C6C601A-726A-493F-9EC3-DACC30BEA79C}"/>
          </ac:picMkLst>
        </pc:picChg>
      </pc:sldChg>
      <pc:sldChg chg="addSp delSp modSp mod">
        <pc:chgData name="Poojitha Chowdary" userId="1db15482e21ed112" providerId="LiveId" clId="{74853B83-FC52-45F7-88FF-8CAA5D6F884D}" dt="2022-05-19T01:34:10.905" v="1188" actId="207"/>
        <pc:sldMkLst>
          <pc:docMk/>
          <pc:sldMk cId="3740286033" sldId="277"/>
        </pc:sldMkLst>
        <pc:spChg chg="add del mod">
          <ac:chgData name="Poojitha Chowdary" userId="1db15482e21ed112" providerId="LiveId" clId="{74853B83-FC52-45F7-88FF-8CAA5D6F884D}" dt="2022-05-18T22:54:46.905" v="28" actId="478"/>
          <ac:spMkLst>
            <pc:docMk/>
            <pc:sldMk cId="3740286033" sldId="277"/>
            <ac:spMk id="3" creationId="{E5031861-6B5A-4D7D-BE40-3538C1808F11}"/>
          </ac:spMkLst>
        </pc:spChg>
        <pc:spChg chg="mod">
          <ac:chgData name="Poojitha Chowdary" userId="1db15482e21ed112" providerId="LiveId" clId="{74853B83-FC52-45F7-88FF-8CAA5D6F884D}" dt="2022-05-18T23:55:06.316" v="464" actId="1076"/>
          <ac:spMkLst>
            <pc:docMk/>
            <pc:sldMk cId="3740286033" sldId="277"/>
            <ac:spMk id="7" creationId="{3E174092-82D3-44E0-8948-4096232ED0A7}"/>
          </ac:spMkLst>
        </pc:spChg>
        <pc:spChg chg="add mod">
          <ac:chgData name="Poojitha Chowdary" userId="1db15482e21ed112" providerId="LiveId" clId="{74853B83-FC52-45F7-88FF-8CAA5D6F884D}" dt="2022-05-19T01:34:10.905" v="1188" actId="207"/>
          <ac:spMkLst>
            <pc:docMk/>
            <pc:sldMk cId="3740286033" sldId="277"/>
            <ac:spMk id="16" creationId="{6ED9A796-F76C-435A-BF9D-FC6679C9C9D8}"/>
          </ac:spMkLst>
        </pc:spChg>
        <pc:graphicFrameChg chg="del mod">
          <ac:chgData name="Poojitha Chowdary" userId="1db15482e21ed112" providerId="LiveId" clId="{74853B83-FC52-45F7-88FF-8CAA5D6F884D}" dt="2022-05-18T22:54:41.055" v="25" actId="478"/>
          <ac:graphicFrameMkLst>
            <pc:docMk/>
            <pc:sldMk cId="3740286033" sldId="277"/>
            <ac:graphicFrameMk id="11" creationId="{E4A6D503-95F0-4FD3-86D4-D1170C6E2B64}"/>
          </ac:graphicFrameMkLst>
        </pc:graphicFrameChg>
        <pc:picChg chg="add mod">
          <ac:chgData name="Poojitha Chowdary" userId="1db15482e21ed112" providerId="LiveId" clId="{74853B83-FC52-45F7-88FF-8CAA5D6F884D}" dt="2022-05-18T23:54:45.208" v="461" actId="14100"/>
          <ac:picMkLst>
            <pc:docMk/>
            <pc:sldMk cId="3740286033" sldId="277"/>
            <ac:picMk id="9" creationId="{BFFBC75A-5E20-4FB5-9DC2-9804B1AA2583}"/>
          </ac:picMkLst>
        </pc:picChg>
        <pc:picChg chg="add del mod">
          <ac:chgData name="Poojitha Chowdary" userId="1db15482e21ed112" providerId="LiveId" clId="{74853B83-FC52-45F7-88FF-8CAA5D6F884D}" dt="2022-05-19T00:00:23.671" v="490" actId="478"/>
          <ac:picMkLst>
            <pc:docMk/>
            <pc:sldMk cId="3740286033" sldId="277"/>
            <ac:picMk id="12" creationId="{F7D0511B-DDD1-4FA1-ABD0-30F28AA3158D}"/>
          </ac:picMkLst>
        </pc:picChg>
        <pc:picChg chg="add del mod">
          <ac:chgData name="Poojitha Chowdary" userId="1db15482e21ed112" providerId="LiveId" clId="{74853B83-FC52-45F7-88FF-8CAA5D6F884D}" dt="2022-05-19T01:33:08.494" v="1176" actId="478"/>
          <ac:picMkLst>
            <pc:docMk/>
            <pc:sldMk cId="3740286033" sldId="277"/>
            <ac:picMk id="14" creationId="{C2FD937F-86F7-45DE-BFF8-79B502B19A8C}"/>
          </ac:picMkLst>
        </pc:picChg>
        <pc:picChg chg="add mod">
          <ac:chgData name="Poojitha Chowdary" userId="1db15482e21ed112" providerId="LiveId" clId="{74853B83-FC52-45F7-88FF-8CAA5D6F884D}" dt="2022-05-19T01:34:06.582" v="1187" actId="14100"/>
          <ac:picMkLst>
            <pc:docMk/>
            <pc:sldMk cId="3740286033" sldId="277"/>
            <ac:picMk id="18" creationId="{3B6DBBDF-7549-438D-B548-FCAAEFAAD358}"/>
          </ac:picMkLst>
        </pc:picChg>
      </pc:sldChg>
      <pc:sldChg chg="addSp delSp modSp mod ord modTransition">
        <pc:chgData name="Poojitha Chowdary" userId="1db15482e21ed112" providerId="LiveId" clId="{74853B83-FC52-45F7-88FF-8CAA5D6F884D}" dt="2022-05-19T01:07:31.367" v="1081"/>
        <pc:sldMkLst>
          <pc:docMk/>
          <pc:sldMk cId="2496947791" sldId="278"/>
        </pc:sldMkLst>
        <pc:spChg chg="del mod">
          <ac:chgData name="Poojitha Chowdary" userId="1db15482e21ed112" providerId="LiveId" clId="{74853B83-FC52-45F7-88FF-8CAA5D6F884D}" dt="2022-05-19T00:08:34.763" v="567" actId="478"/>
          <ac:spMkLst>
            <pc:docMk/>
            <pc:sldMk cId="2496947791" sldId="278"/>
            <ac:spMk id="2" creationId="{FCB102D8-1D22-4940-AF19-07CF3A0DC5F4}"/>
          </ac:spMkLst>
        </pc:spChg>
        <pc:spChg chg="add del mod">
          <ac:chgData name="Poojitha Chowdary" userId="1db15482e21ed112" providerId="LiveId" clId="{74853B83-FC52-45F7-88FF-8CAA5D6F884D}" dt="2022-05-18T23:02:30.059" v="56"/>
          <ac:spMkLst>
            <pc:docMk/>
            <pc:sldMk cId="2496947791" sldId="278"/>
            <ac:spMk id="4" creationId="{F09FF087-81FE-4F97-A1D8-33A315941330}"/>
          </ac:spMkLst>
        </pc:spChg>
        <pc:spChg chg="add del mod">
          <ac:chgData name="Poojitha Chowdary" userId="1db15482e21ed112" providerId="LiveId" clId="{74853B83-FC52-45F7-88FF-8CAA5D6F884D}" dt="2022-05-18T23:15:04.783" v="101" actId="478"/>
          <ac:spMkLst>
            <pc:docMk/>
            <pc:sldMk cId="2496947791" sldId="278"/>
            <ac:spMk id="12" creationId="{E68CFF4B-D47E-414C-8F84-AC7BB9BF6D35}"/>
          </ac:spMkLst>
        </pc:spChg>
        <pc:spChg chg="add del">
          <ac:chgData name="Poojitha Chowdary" userId="1db15482e21ed112" providerId="LiveId" clId="{74853B83-FC52-45F7-88FF-8CAA5D6F884D}" dt="2022-05-18T23:15:52.216" v="109" actId="478"/>
          <ac:spMkLst>
            <pc:docMk/>
            <pc:sldMk cId="2496947791" sldId="278"/>
            <ac:spMk id="21" creationId="{9EAAEE4B-7648-48D4-9E62-3E7AA5AD4AB8}"/>
          </ac:spMkLst>
        </pc:spChg>
        <pc:spChg chg="add mod">
          <ac:chgData name="Poojitha Chowdary" userId="1db15482e21ed112" providerId="LiveId" clId="{74853B83-FC52-45F7-88FF-8CAA5D6F884D}" dt="2022-05-19T00:09:00.150" v="574" actId="14100"/>
          <ac:spMkLst>
            <pc:docMk/>
            <pc:sldMk cId="2496947791" sldId="278"/>
            <ac:spMk id="26" creationId="{1648E596-7830-461C-9912-C38DA7CBB7F6}"/>
          </ac:spMkLst>
        </pc:spChg>
        <pc:graphicFrameChg chg="del mod modGraphic">
          <ac:chgData name="Poojitha Chowdary" userId="1db15482e21ed112" providerId="LiveId" clId="{74853B83-FC52-45F7-88FF-8CAA5D6F884D}" dt="2022-05-18T23:02:12.051" v="54" actId="478"/>
          <ac:graphicFrameMkLst>
            <pc:docMk/>
            <pc:sldMk cId="2496947791" sldId="278"/>
            <ac:graphicFrameMk id="13" creationId="{914D6EE3-4782-45C1-A75C-003483879C97}"/>
          </ac:graphicFrameMkLst>
        </pc:graphicFrameChg>
        <pc:picChg chg="add mod">
          <ac:chgData name="Poojitha Chowdary" userId="1db15482e21ed112" providerId="LiveId" clId="{74853B83-FC52-45F7-88FF-8CAA5D6F884D}" dt="2022-05-19T00:09:10.566" v="577" actId="1076"/>
          <ac:picMkLst>
            <pc:docMk/>
            <pc:sldMk cId="2496947791" sldId="278"/>
            <ac:picMk id="6" creationId="{A9D1529A-FDCC-4209-97A4-6E4254B686AE}"/>
          </ac:picMkLst>
        </pc:picChg>
        <pc:picChg chg="add del mod">
          <ac:chgData name="Poojitha Chowdary" userId="1db15482e21ed112" providerId="LiveId" clId="{74853B83-FC52-45F7-88FF-8CAA5D6F884D}" dt="2022-05-18T23:10:51.611" v="71" actId="478"/>
          <ac:picMkLst>
            <pc:docMk/>
            <pc:sldMk cId="2496947791" sldId="278"/>
            <ac:picMk id="9" creationId="{4FB80466-7388-4EF7-AD6D-E0796C5137D6}"/>
          </ac:picMkLst>
        </pc:picChg>
        <pc:picChg chg="add del mod">
          <ac:chgData name="Poojitha Chowdary" userId="1db15482e21ed112" providerId="LiveId" clId="{74853B83-FC52-45F7-88FF-8CAA5D6F884D}" dt="2022-05-18T23:38:57.706" v="292" actId="21"/>
          <ac:picMkLst>
            <pc:docMk/>
            <pc:sldMk cId="2496947791" sldId="278"/>
            <ac:picMk id="11" creationId="{34D9E416-92C4-464D-AE25-7970112B2DB1}"/>
          </ac:picMkLst>
        </pc:picChg>
        <pc:picChg chg="add del mod">
          <ac:chgData name="Poojitha Chowdary" userId="1db15482e21ed112" providerId="LiveId" clId="{74853B83-FC52-45F7-88FF-8CAA5D6F884D}" dt="2022-05-19T00:07:18.361" v="546" actId="478"/>
          <ac:picMkLst>
            <pc:docMk/>
            <pc:sldMk cId="2496947791" sldId="278"/>
            <ac:picMk id="18" creationId="{76B3D29E-3DF9-4919-8CAC-A8A3FA1AC95F}"/>
          </ac:picMkLst>
        </pc:picChg>
        <pc:picChg chg="add del mod">
          <ac:chgData name="Poojitha Chowdary" userId="1db15482e21ed112" providerId="LiveId" clId="{74853B83-FC52-45F7-88FF-8CAA5D6F884D}" dt="2022-05-18T23:38:51.749" v="290" actId="21"/>
          <ac:picMkLst>
            <pc:docMk/>
            <pc:sldMk cId="2496947791" sldId="278"/>
            <ac:picMk id="20" creationId="{ECE93D53-CD70-4B61-9EDC-00AD61C94382}"/>
          </ac:picMkLst>
        </pc:picChg>
        <pc:picChg chg="add del mod">
          <ac:chgData name="Poojitha Chowdary" userId="1db15482e21ed112" providerId="LiveId" clId="{74853B83-FC52-45F7-88FF-8CAA5D6F884D}" dt="2022-05-19T00:07:14.623" v="543" actId="478"/>
          <ac:picMkLst>
            <pc:docMk/>
            <pc:sldMk cId="2496947791" sldId="278"/>
            <ac:picMk id="23" creationId="{E0FAB046-D134-4F04-A28D-2B77630C38EA}"/>
          </ac:picMkLst>
        </pc:picChg>
        <pc:picChg chg="add mod">
          <ac:chgData name="Poojitha Chowdary" userId="1db15482e21ed112" providerId="LiveId" clId="{74853B83-FC52-45F7-88FF-8CAA5D6F884D}" dt="2022-05-19T00:07:47.353" v="557" actId="14100"/>
          <ac:picMkLst>
            <pc:docMk/>
            <pc:sldMk cId="2496947791" sldId="278"/>
            <ac:picMk id="25" creationId="{2F9C0E6C-6DE3-4A65-98F4-1AB68DF31BC7}"/>
          </ac:picMkLst>
        </pc:picChg>
      </pc:sldChg>
      <pc:sldChg chg="addSp delSp modSp mod ord modTransition">
        <pc:chgData name="Poojitha Chowdary" userId="1db15482e21ed112" providerId="LiveId" clId="{74853B83-FC52-45F7-88FF-8CAA5D6F884D}" dt="2022-05-19T01:36:51.073" v="1191"/>
        <pc:sldMkLst>
          <pc:docMk/>
          <pc:sldMk cId="395518310" sldId="279"/>
        </pc:sldMkLst>
        <pc:spChg chg="add del mod">
          <ac:chgData name="Poojitha Chowdary" userId="1db15482e21ed112" providerId="LiveId" clId="{74853B83-FC52-45F7-88FF-8CAA5D6F884D}" dt="2022-05-18T23:25:23.493" v="140" actId="478"/>
          <ac:spMkLst>
            <pc:docMk/>
            <pc:sldMk cId="395518310" sldId="279"/>
            <ac:spMk id="5" creationId="{E7699F35-A20D-4B21-AEB0-C420FA0C7FA1}"/>
          </ac:spMkLst>
        </pc:spChg>
        <pc:spChg chg="add del mod">
          <ac:chgData name="Poojitha Chowdary" userId="1db15482e21ed112" providerId="LiveId" clId="{74853B83-FC52-45F7-88FF-8CAA5D6F884D}" dt="2022-05-18T23:25:33.997" v="145" actId="478"/>
          <ac:spMkLst>
            <pc:docMk/>
            <pc:sldMk cId="395518310" sldId="279"/>
            <ac:spMk id="7" creationId="{B6B24F9B-EC40-4C41-8696-CEC1DBE42D9A}"/>
          </ac:spMkLst>
        </pc:spChg>
        <pc:spChg chg="del mod">
          <ac:chgData name="Poojitha Chowdary" userId="1db15482e21ed112" providerId="LiveId" clId="{74853B83-FC52-45F7-88FF-8CAA5D6F884D}" dt="2022-05-18T23:25:19.326" v="138" actId="478"/>
          <ac:spMkLst>
            <pc:docMk/>
            <pc:sldMk cId="395518310" sldId="279"/>
            <ac:spMk id="14" creationId="{C15EE852-24F1-4643-8082-AB45CFF2BA10}"/>
          </ac:spMkLst>
        </pc:spChg>
        <pc:spChg chg="del mod">
          <ac:chgData name="Poojitha Chowdary" userId="1db15482e21ed112" providerId="LiveId" clId="{74853B83-FC52-45F7-88FF-8CAA5D6F884D}" dt="2022-05-18T23:25:30.903" v="143" actId="478"/>
          <ac:spMkLst>
            <pc:docMk/>
            <pc:sldMk cId="395518310" sldId="279"/>
            <ac:spMk id="15" creationId="{4139825C-53C7-44F4-A064-9795CECD081B}"/>
          </ac:spMkLst>
        </pc:spChg>
        <pc:picChg chg="add mod">
          <ac:chgData name="Poojitha Chowdary" userId="1db15482e21ed112" providerId="LiveId" clId="{74853B83-FC52-45F7-88FF-8CAA5D6F884D}" dt="2022-05-18T23:38:03.022" v="288" actId="14100"/>
          <ac:picMkLst>
            <pc:docMk/>
            <pc:sldMk cId="395518310" sldId="279"/>
            <ac:picMk id="3" creationId="{857177E3-6449-41DE-BEB6-36EE34F37517}"/>
          </ac:picMkLst>
        </pc:picChg>
        <pc:picChg chg="mod">
          <ac:chgData name="Poojitha Chowdary" userId="1db15482e21ed112" providerId="LiveId" clId="{74853B83-FC52-45F7-88FF-8CAA5D6F884D}" dt="2022-05-18T23:25:50.422" v="153" actId="1076"/>
          <ac:picMkLst>
            <pc:docMk/>
            <pc:sldMk cId="395518310" sldId="279"/>
            <ac:picMk id="18" creationId="{301557C2-9072-409B-88EC-E8577CEFCAFB}"/>
          </ac:picMkLst>
        </pc:picChg>
      </pc:sldChg>
      <pc:sldChg chg="addSp delSp modSp mod modTransition">
        <pc:chgData name="Poojitha Chowdary" userId="1db15482e21ed112" providerId="LiveId" clId="{74853B83-FC52-45F7-88FF-8CAA5D6F884D}" dt="2022-05-19T01:08:03.852" v="1087"/>
        <pc:sldMkLst>
          <pc:docMk/>
          <pc:sldMk cId="1420547054" sldId="281"/>
        </pc:sldMkLst>
        <pc:spChg chg="add del mod">
          <ac:chgData name="Poojitha Chowdary" userId="1db15482e21ed112" providerId="LiveId" clId="{74853B83-FC52-45F7-88FF-8CAA5D6F884D}" dt="2022-05-19T00:24:53.170" v="712" actId="478"/>
          <ac:spMkLst>
            <pc:docMk/>
            <pc:sldMk cId="1420547054" sldId="281"/>
            <ac:spMk id="3" creationId="{ABAB9D9B-849E-4894-B76C-C3A1325C8704}"/>
          </ac:spMkLst>
        </pc:spChg>
        <pc:spChg chg="add del mod">
          <ac:chgData name="Poojitha Chowdary" userId="1db15482e21ed112" providerId="LiveId" clId="{74853B83-FC52-45F7-88FF-8CAA5D6F884D}" dt="2022-05-19T00:25:04.664" v="720" actId="478"/>
          <ac:spMkLst>
            <pc:docMk/>
            <pc:sldMk cId="1420547054" sldId="281"/>
            <ac:spMk id="5" creationId="{5BDD1E10-075C-47D6-A2F6-B15F3E0693C9}"/>
          </ac:spMkLst>
        </pc:spChg>
        <pc:spChg chg="mod">
          <ac:chgData name="Poojitha Chowdary" userId="1db15482e21ed112" providerId="LiveId" clId="{74853B83-FC52-45F7-88FF-8CAA5D6F884D}" dt="2022-05-19T00:28:42.817" v="755" actId="1076"/>
          <ac:spMkLst>
            <pc:docMk/>
            <pc:sldMk cId="1420547054" sldId="281"/>
            <ac:spMk id="7" creationId="{47788B34-4190-4916-9048-47720EA5ABF1}"/>
          </ac:spMkLst>
        </pc:spChg>
        <pc:spChg chg="del mod">
          <ac:chgData name="Poojitha Chowdary" userId="1db15482e21ed112" providerId="LiveId" clId="{74853B83-FC52-45F7-88FF-8CAA5D6F884D}" dt="2022-05-19T00:24:50.447" v="710" actId="478"/>
          <ac:spMkLst>
            <pc:docMk/>
            <pc:sldMk cId="1420547054" sldId="281"/>
            <ac:spMk id="8" creationId="{ABA415A0-3B77-43FB-A408-5F1DA4B0AAFA}"/>
          </ac:spMkLst>
        </pc:spChg>
        <pc:spChg chg="del mod">
          <ac:chgData name="Poojitha Chowdary" userId="1db15482e21ed112" providerId="LiveId" clId="{74853B83-FC52-45F7-88FF-8CAA5D6F884D}" dt="2022-05-19T00:24:55.531" v="714" actId="478"/>
          <ac:spMkLst>
            <pc:docMk/>
            <pc:sldMk cId="1420547054" sldId="281"/>
            <ac:spMk id="9" creationId="{8598ECEC-4413-4244-8F21-0076EC511806}"/>
          </ac:spMkLst>
        </pc:spChg>
        <pc:spChg chg="del mod">
          <ac:chgData name="Poojitha Chowdary" userId="1db15482e21ed112" providerId="LiveId" clId="{74853B83-FC52-45F7-88FF-8CAA5D6F884D}" dt="2022-05-19T00:25:14.288" v="726" actId="478"/>
          <ac:spMkLst>
            <pc:docMk/>
            <pc:sldMk cId="1420547054" sldId="281"/>
            <ac:spMk id="10" creationId="{34A9BC34-CFDB-4D7A-8D6C-1CE608D0909F}"/>
          </ac:spMkLst>
        </pc:spChg>
        <pc:spChg chg="del">
          <ac:chgData name="Poojitha Chowdary" userId="1db15482e21ed112" providerId="LiveId" clId="{74853B83-FC52-45F7-88FF-8CAA5D6F884D}" dt="2022-05-19T00:25:20.072" v="728" actId="478"/>
          <ac:spMkLst>
            <pc:docMk/>
            <pc:sldMk cId="1420547054" sldId="281"/>
            <ac:spMk id="11" creationId="{1D014E48-5DD9-49CE-AD5B-0FEF69204F68}"/>
          </ac:spMkLst>
        </pc:spChg>
        <pc:spChg chg="del mod">
          <ac:chgData name="Poojitha Chowdary" userId="1db15482e21ed112" providerId="LiveId" clId="{74853B83-FC52-45F7-88FF-8CAA5D6F884D}" dt="2022-05-19T00:25:08.082" v="722" actId="478"/>
          <ac:spMkLst>
            <pc:docMk/>
            <pc:sldMk cId="1420547054" sldId="281"/>
            <ac:spMk id="12" creationId="{3A63626D-0E6E-4023-ABFC-A744C9862159}"/>
          </ac:spMkLst>
        </pc:spChg>
        <pc:spChg chg="del mod">
          <ac:chgData name="Poojitha Chowdary" userId="1db15482e21ed112" providerId="LiveId" clId="{74853B83-FC52-45F7-88FF-8CAA5D6F884D}" dt="2022-05-19T00:24:59.247" v="717" actId="478"/>
          <ac:spMkLst>
            <pc:docMk/>
            <pc:sldMk cId="1420547054" sldId="281"/>
            <ac:spMk id="13" creationId="{258E9390-685C-4BAD-BFAD-EC56E81C4745}"/>
          </ac:spMkLst>
        </pc:spChg>
        <pc:spChg chg="add del mod">
          <ac:chgData name="Poojitha Chowdary" userId="1db15482e21ed112" providerId="LiveId" clId="{74853B83-FC52-45F7-88FF-8CAA5D6F884D}" dt="2022-05-19T00:25:10.639" v="724" actId="478"/>
          <ac:spMkLst>
            <pc:docMk/>
            <pc:sldMk cId="1420547054" sldId="281"/>
            <ac:spMk id="17" creationId="{EC9AF985-6C78-4015-BCA5-9D080B790A18}"/>
          </ac:spMkLst>
        </pc:spChg>
        <pc:spChg chg="add del mod">
          <ac:chgData name="Poojitha Chowdary" userId="1db15482e21ed112" providerId="LiveId" clId="{74853B83-FC52-45F7-88FF-8CAA5D6F884D}" dt="2022-05-19T00:25:17.067" v="727" actId="478"/>
          <ac:spMkLst>
            <pc:docMk/>
            <pc:sldMk cId="1420547054" sldId="281"/>
            <ac:spMk id="19" creationId="{32446FF7-0DA5-4D88-A3E3-C7296D3EA6B9}"/>
          </ac:spMkLst>
        </pc:spChg>
        <pc:spChg chg="add del mod">
          <ac:chgData name="Poojitha Chowdary" userId="1db15482e21ed112" providerId="LiveId" clId="{74853B83-FC52-45F7-88FF-8CAA5D6F884D}" dt="2022-05-19T00:25:23.645" v="729" actId="478"/>
          <ac:spMkLst>
            <pc:docMk/>
            <pc:sldMk cId="1420547054" sldId="281"/>
            <ac:spMk id="21" creationId="{5106C0D0-1937-4CE2-A6A9-4DF9558B649B}"/>
          </ac:spMkLst>
        </pc:spChg>
        <pc:picChg chg="add del">
          <ac:chgData name="Poojitha Chowdary" userId="1db15482e21ed112" providerId="LiveId" clId="{74853B83-FC52-45F7-88FF-8CAA5D6F884D}" dt="2022-05-19T00:25:45.201" v="731" actId="478"/>
          <ac:picMkLst>
            <pc:docMk/>
            <pc:sldMk cId="1420547054" sldId="281"/>
            <ac:picMk id="23" creationId="{3C689FFF-C3E6-4DB9-9393-B2FBB444475D}"/>
          </ac:picMkLst>
        </pc:picChg>
        <pc:picChg chg="add mod">
          <ac:chgData name="Poojitha Chowdary" userId="1db15482e21ed112" providerId="LiveId" clId="{74853B83-FC52-45F7-88FF-8CAA5D6F884D}" dt="2022-05-19T00:28:38.063" v="754" actId="14100"/>
          <ac:picMkLst>
            <pc:docMk/>
            <pc:sldMk cId="1420547054" sldId="281"/>
            <ac:picMk id="25" creationId="{D66836BD-7FF0-400E-8E5D-E5AE5E54865D}"/>
          </ac:picMkLst>
        </pc:picChg>
        <pc:picChg chg="add del mod">
          <ac:chgData name="Poojitha Chowdary" userId="1db15482e21ed112" providerId="LiveId" clId="{74853B83-FC52-45F7-88FF-8CAA5D6F884D}" dt="2022-05-19T00:26:41.463" v="740" actId="478"/>
          <ac:picMkLst>
            <pc:docMk/>
            <pc:sldMk cId="1420547054" sldId="281"/>
            <ac:picMk id="27" creationId="{512929EA-394D-4298-AC54-3D0261C8BB62}"/>
          </ac:picMkLst>
        </pc:picChg>
        <pc:picChg chg="add del mod">
          <ac:chgData name="Poojitha Chowdary" userId="1db15482e21ed112" providerId="LiveId" clId="{74853B83-FC52-45F7-88FF-8CAA5D6F884D}" dt="2022-05-19T00:28:32.078" v="752" actId="478"/>
          <ac:picMkLst>
            <pc:docMk/>
            <pc:sldMk cId="1420547054" sldId="281"/>
            <ac:picMk id="29" creationId="{8837B585-7527-4DAE-BB53-848FE06DF6D3}"/>
          </ac:picMkLst>
        </pc:picChg>
      </pc:sldChg>
      <pc:sldChg chg="addSp delSp modSp mod modTransition">
        <pc:chgData name="Poojitha Chowdary" userId="1db15482e21ed112" providerId="LiveId" clId="{74853B83-FC52-45F7-88FF-8CAA5D6F884D}" dt="2022-05-19T01:07:13.666" v="1077"/>
        <pc:sldMkLst>
          <pc:docMk/>
          <pc:sldMk cId="560021826" sldId="317"/>
        </pc:sldMkLst>
        <pc:spChg chg="del mod">
          <ac:chgData name="Poojitha Chowdary" userId="1db15482e21ed112" providerId="LiveId" clId="{74853B83-FC52-45F7-88FF-8CAA5D6F884D}" dt="2022-05-18T23:52:20.066" v="428" actId="478"/>
          <ac:spMkLst>
            <pc:docMk/>
            <pc:sldMk cId="560021826" sldId="317"/>
            <ac:spMk id="20" creationId="{EB27D831-3181-42BE-86C1-F0CE0D47539A}"/>
          </ac:spMkLst>
        </pc:spChg>
        <pc:spChg chg="add mod">
          <ac:chgData name="Poojitha Chowdary" userId="1db15482e21ed112" providerId="LiveId" clId="{74853B83-FC52-45F7-88FF-8CAA5D6F884D}" dt="2022-05-18T23:52:52.133" v="435" actId="255"/>
          <ac:spMkLst>
            <pc:docMk/>
            <pc:sldMk cId="560021826" sldId="317"/>
            <ac:spMk id="23" creationId="{C79C4131-CA99-410E-989F-210BDBFD3188}"/>
          </ac:spMkLst>
        </pc:spChg>
        <pc:spChg chg="del mod">
          <ac:chgData name="Poojitha Chowdary" userId="1db15482e21ed112" providerId="LiveId" clId="{74853B83-FC52-45F7-88FF-8CAA5D6F884D}" dt="2022-05-18T23:49:54.168" v="400"/>
          <ac:spMkLst>
            <pc:docMk/>
            <pc:sldMk cId="560021826" sldId="317"/>
            <ac:spMk id="30" creationId="{4A055773-88A4-4366-8EA0-D9DDAD77543C}"/>
          </ac:spMkLst>
        </pc:spChg>
        <pc:picChg chg="mod">
          <ac:chgData name="Poojitha Chowdary" userId="1db15482e21ed112" providerId="LiveId" clId="{74853B83-FC52-45F7-88FF-8CAA5D6F884D}" dt="2022-05-18T23:52:39.717" v="433" actId="1076"/>
          <ac:picMkLst>
            <pc:docMk/>
            <pc:sldMk cId="560021826" sldId="317"/>
            <ac:picMk id="8" creationId="{5FED7C55-F545-49A1-90FD-D853A25AB453}"/>
          </ac:picMkLst>
        </pc:picChg>
        <pc:picChg chg="mod">
          <ac:chgData name="Poojitha Chowdary" userId="1db15482e21ed112" providerId="LiveId" clId="{74853B83-FC52-45F7-88FF-8CAA5D6F884D}" dt="2022-05-18T23:51:57.271" v="423" actId="1076"/>
          <ac:picMkLst>
            <pc:docMk/>
            <pc:sldMk cId="560021826" sldId="317"/>
            <ac:picMk id="10" creationId="{73C0D610-D059-492A-917F-23F981616C18}"/>
          </ac:picMkLst>
        </pc:picChg>
        <pc:picChg chg="del mod">
          <ac:chgData name="Poojitha Chowdary" userId="1db15482e21ed112" providerId="LiveId" clId="{74853B83-FC52-45F7-88FF-8CAA5D6F884D}" dt="2022-05-18T23:49:28.652" v="391" actId="21"/>
          <ac:picMkLst>
            <pc:docMk/>
            <pc:sldMk cId="560021826" sldId="317"/>
            <ac:picMk id="14" creationId="{5DCB57FE-99A0-4DAF-A078-0299245D4407}"/>
          </ac:picMkLst>
        </pc:picChg>
        <pc:picChg chg="mod">
          <ac:chgData name="Poojitha Chowdary" userId="1db15482e21ed112" providerId="LiveId" clId="{74853B83-FC52-45F7-88FF-8CAA5D6F884D}" dt="2022-05-18T23:51:44.429" v="419" actId="1076"/>
          <ac:picMkLst>
            <pc:docMk/>
            <pc:sldMk cId="560021826" sldId="317"/>
            <ac:picMk id="22" creationId="{1CA2C1DA-B5C7-4D87-AA48-344FC349AB3E}"/>
          </ac:picMkLst>
        </pc:picChg>
      </pc:sldChg>
      <pc:sldChg chg="addSp delSp modSp mod modTransition">
        <pc:chgData name="Poojitha Chowdary" userId="1db15482e21ed112" providerId="LiveId" clId="{74853B83-FC52-45F7-88FF-8CAA5D6F884D}" dt="2022-05-19T01:08:32.750" v="1092"/>
        <pc:sldMkLst>
          <pc:docMk/>
          <pc:sldMk cId="3521561301" sldId="321"/>
        </pc:sldMkLst>
        <pc:spChg chg="add mod">
          <ac:chgData name="Poojitha Chowdary" userId="1db15482e21ed112" providerId="LiveId" clId="{74853B83-FC52-45F7-88FF-8CAA5D6F884D}" dt="2022-05-19T00:51:37.992" v="978" actId="1076"/>
          <ac:spMkLst>
            <pc:docMk/>
            <pc:sldMk cId="3521561301" sldId="321"/>
            <ac:spMk id="9" creationId="{5345C7FF-4E4D-45CC-9252-205ABC7CE760}"/>
          </ac:spMkLst>
        </pc:spChg>
        <pc:spChg chg="mod">
          <ac:chgData name="Poojitha Chowdary" userId="1db15482e21ed112" providerId="LiveId" clId="{74853B83-FC52-45F7-88FF-8CAA5D6F884D}" dt="2022-05-19T00:51:41.716" v="979" actId="1076"/>
          <ac:spMkLst>
            <pc:docMk/>
            <pc:sldMk cId="3521561301" sldId="321"/>
            <ac:spMk id="11" creationId="{581E8936-2270-47FE-94A4-398CB123EF90}"/>
          </ac:spMkLst>
        </pc:spChg>
        <pc:spChg chg="del mod">
          <ac:chgData name="Poojitha Chowdary" userId="1db15482e21ed112" providerId="LiveId" clId="{74853B83-FC52-45F7-88FF-8CAA5D6F884D}" dt="2022-05-19T00:43:29.690" v="885" actId="478"/>
          <ac:spMkLst>
            <pc:docMk/>
            <pc:sldMk cId="3521561301" sldId="321"/>
            <ac:spMk id="13" creationId="{C0287FEC-3826-4868-8D93-52429C6156F5}"/>
          </ac:spMkLst>
        </pc:spChg>
        <pc:picChg chg="mod">
          <ac:chgData name="Poojitha Chowdary" userId="1db15482e21ed112" providerId="LiveId" clId="{74853B83-FC52-45F7-88FF-8CAA5D6F884D}" dt="2022-05-19T00:51:33.364" v="977" actId="14100"/>
          <ac:picMkLst>
            <pc:docMk/>
            <pc:sldMk cId="3521561301" sldId="321"/>
            <ac:picMk id="16" creationId="{361E9ADB-7377-4CF1-9AE4-AEFBDEBEEEEC}"/>
          </ac:picMkLst>
        </pc:picChg>
      </pc:sldChg>
      <pc:sldChg chg="modTransition">
        <pc:chgData name="Poojitha Chowdary" userId="1db15482e21ed112" providerId="LiveId" clId="{74853B83-FC52-45F7-88FF-8CAA5D6F884D}" dt="2022-05-19T01:07:06.100" v="1075"/>
        <pc:sldMkLst>
          <pc:docMk/>
          <pc:sldMk cId="2158886557" sldId="384"/>
        </pc:sldMkLst>
      </pc:sldChg>
      <pc:sldChg chg="modTransition">
        <pc:chgData name="Poojitha Chowdary" userId="1db15482e21ed112" providerId="LiveId" clId="{74853B83-FC52-45F7-88FF-8CAA5D6F884D}" dt="2022-05-19T01:07:03.115" v="1074"/>
        <pc:sldMkLst>
          <pc:docMk/>
          <pc:sldMk cId="2313234867" sldId="389"/>
        </pc:sldMkLst>
      </pc:sldChg>
      <pc:sldChg chg="delSp modSp mod modTransition">
        <pc:chgData name="Poojitha Chowdary" userId="1db15482e21ed112" providerId="LiveId" clId="{74853B83-FC52-45F7-88FF-8CAA5D6F884D}" dt="2022-05-19T01:08:37.601" v="1093"/>
        <pc:sldMkLst>
          <pc:docMk/>
          <pc:sldMk cId="3247798845" sldId="391"/>
        </pc:sldMkLst>
        <pc:spChg chg="mod">
          <ac:chgData name="Poojitha Chowdary" userId="1db15482e21ed112" providerId="LiveId" clId="{74853B83-FC52-45F7-88FF-8CAA5D6F884D}" dt="2022-05-19T00:52:20.805" v="980" actId="207"/>
          <ac:spMkLst>
            <pc:docMk/>
            <pc:sldMk cId="3247798845" sldId="391"/>
            <ac:spMk id="22" creationId="{F8FAEED9-1ECD-45F9-87A0-9394BAEABB79}"/>
          </ac:spMkLst>
        </pc:spChg>
        <pc:spChg chg="del mod">
          <ac:chgData name="Poojitha Chowdary" userId="1db15482e21ed112" providerId="LiveId" clId="{74853B83-FC52-45F7-88FF-8CAA5D6F884D}" dt="2022-05-19T00:41:06.116" v="881" actId="478"/>
          <ac:spMkLst>
            <pc:docMk/>
            <pc:sldMk cId="3247798845" sldId="391"/>
            <ac:spMk id="23" creationId="{8E5E4638-9BCB-4C2E-914F-CC868E2020D5}"/>
          </ac:spMkLst>
        </pc:spChg>
      </pc:sldChg>
      <pc:sldChg chg="addSp delSp modSp new del mod">
        <pc:chgData name="Poojitha Chowdary" userId="1db15482e21ed112" providerId="LiveId" clId="{74853B83-FC52-45F7-88FF-8CAA5D6F884D}" dt="2022-05-19T00:13:15.901" v="607" actId="2696"/>
        <pc:sldMkLst>
          <pc:docMk/>
          <pc:sldMk cId="196242704" sldId="392"/>
        </pc:sldMkLst>
        <pc:picChg chg="add del mod">
          <ac:chgData name="Poojitha Chowdary" userId="1db15482e21ed112" providerId="LiveId" clId="{74853B83-FC52-45F7-88FF-8CAA5D6F884D}" dt="2022-05-18T23:40:08.795" v="312" actId="478"/>
          <ac:picMkLst>
            <pc:docMk/>
            <pc:sldMk cId="196242704" sldId="392"/>
            <ac:picMk id="5" creationId="{7B845485-2AAC-4581-8299-2F4C87C4254B}"/>
          </ac:picMkLst>
        </pc:picChg>
        <pc:picChg chg="add mod">
          <ac:chgData name="Poojitha Chowdary" userId="1db15482e21ed112" providerId="LiveId" clId="{74853B83-FC52-45F7-88FF-8CAA5D6F884D}" dt="2022-05-18T23:41:07.392" v="329" actId="14100"/>
          <ac:picMkLst>
            <pc:docMk/>
            <pc:sldMk cId="196242704" sldId="392"/>
            <ac:picMk id="6" creationId="{B16DFCEE-B379-42B7-9FA0-043F92615B4C}"/>
          </ac:picMkLst>
        </pc:picChg>
        <pc:picChg chg="add mod">
          <ac:chgData name="Poojitha Chowdary" userId="1db15482e21ed112" providerId="LiveId" clId="{74853B83-FC52-45F7-88FF-8CAA5D6F884D}" dt="2022-05-18T23:41:03.767" v="328" actId="14100"/>
          <ac:picMkLst>
            <pc:docMk/>
            <pc:sldMk cId="196242704" sldId="392"/>
            <ac:picMk id="8" creationId="{DD2977E5-2DC1-465F-AFB4-5F5AF9474274}"/>
          </ac:picMkLst>
        </pc:picChg>
      </pc:sldChg>
      <pc:sldChg chg="addSp delSp modSp new mod modTransition">
        <pc:chgData name="Poojitha Chowdary" userId="1db15482e21ed112" providerId="LiveId" clId="{74853B83-FC52-45F7-88FF-8CAA5D6F884D}" dt="2022-05-19T01:15:52.786" v="1165" actId="14100"/>
        <pc:sldMkLst>
          <pc:docMk/>
          <pc:sldMk cId="149007534" sldId="393"/>
        </pc:sldMkLst>
        <pc:spChg chg="del mod">
          <ac:chgData name="Poojitha Chowdary" userId="1db15482e21ed112" providerId="LiveId" clId="{74853B83-FC52-45F7-88FF-8CAA5D6F884D}" dt="2022-05-18T23:43:22.872" v="354" actId="478"/>
          <ac:spMkLst>
            <pc:docMk/>
            <pc:sldMk cId="149007534" sldId="393"/>
            <ac:spMk id="2" creationId="{E8CFF909-001E-4AFB-97FC-E3EF0A48C376}"/>
          </ac:spMkLst>
        </pc:spChg>
        <pc:spChg chg="del">
          <ac:chgData name="Poojitha Chowdary" userId="1db15482e21ed112" providerId="LiveId" clId="{74853B83-FC52-45F7-88FF-8CAA5D6F884D}" dt="2022-05-18T23:43:02.772" v="346"/>
          <ac:spMkLst>
            <pc:docMk/>
            <pc:sldMk cId="149007534" sldId="393"/>
            <ac:spMk id="3" creationId="{81AB91FB-C4D9-4E8D-8CB3-B3A6B2A7A0C9}"/>
          </ac:spMkLst>
        </pc:spChg>
        <pc:spChg chg="del">
          <ac:chgData name="Poojitha Chowdary" userId="1db15482e21ed112" providerId="LiveId" clId="{74853B83-FC52-45F7-88FF-8CAA5D6F884D}" dt="2022-05-18T23:43:04.771" v="347" actId="478"/>
          <ac:spMkLst>
            <pc:docMk/>
            <pc:sldMk cId="149007534" sldId="393"/>
            <ac:spMk id="4" creationId="{7989B9DB-0F31-45D0-8260-CD0C379FB157}"/>
          </ac:spMkLst>
        </pc:spChg>
        <pc:spChg chg="del">
          <ac:chgData name="Poojitha Chowdary" userId="1db15482e21ed112" providerId="LiveId" clId="{74853B83-FC52-45F7-88FF-8CAA5D6F884D}" dt="2022-05-18T23:43:06.469" v="348" actId="478"/>
          <ac:spMkLst>
            <pc:docMk/>
            <pc:sldMk cId="149007534" sldId="393"/>
            <ac:spMk id="5" creationId="{03C99009-A0D4-4153-A40A-93FB87356419}"/>
          </ac:spMkLst>
        </pc:spChg>
        <pc:spChg chg="del">
          <ac:chgData name="Poojitha Chowdary" userId="1db15482e21ed112" providerId="LiveId" clId="{74853B83-FC52-45F7-88FF-8CAA5D6F884D}" dt="2022-05-18T23:43:07.991" v="349" actId="478"/>
          <ac:spMkLst>
            <pc:docMk/>
            <pc:sldMk cId="149007534" sldId="393"/>
            <ac:spMk id="6" creationId="{781BC4C9-8218-4B44-91C9-D88CC41D656F}"/>
          </ac:spMkLst>
        </pc:spChg>
        <pc:spChg chg="del mod">
          <ac:chgData name="Poojitha Chowdary" userId="1db15482e21ed112" providerId="LiveId" clId="{74853B83-FC52-45F7-88FF-8CAA5D6F884D}" dt="2022-05-18T23:43:26.329" v="356" actId="478"/>
          <ac:spMkLst>
            <pc:docMk/>
            <pc:sldMk cId="149007534" sldId="393"/>
            <ac:spMk id="10" creationId="{6D0A827A-39D8-41A6-A45D-BE795C66C564}"/>
          </ac:spMkLst>
        </pc:spChg>
        <pc:spChg chg="add del mod">
          <ac:chgData name="Poojitha Chowdary" userId="1db15482e21ed112" providerId="LiveId" clId="{74853B83-FC52-45F7-88FF-8CAA5D6F884D}" dt="2022-05-18T23:43:17.635" v="352" actId="478"/>
          <ac:spMkLst>
            <pc:docMk/>
            <pc:sldMk cId="149007534" sldId="393"/>
            <ac:spMk id="14" creationId="{459B5441-5D36-46F5-9027-90B62DB25E27}"/>
          </ac:spMkLst>
        </pc:spChg>
        <pc:spChg chg="add del mod">
          <ac:chgData name="Poojitha Chowdary" userId="1db15482e21ed112" providerId="LiveId" clId="{74853B83-FC52-45F7-88FF-8CAA5D6F884D}" dt="2022-05-19T01:13:37.063" v="1124" actId="478"/>
          <ac:spMkLst>
            <pc:docMk/>
            <pc:sldMk cId="149007534" sldId="393"/>
            <ac:spMk id="20" creationId="{BFF35DCD-5947-4F93-9451-2A7CF11DBF1B}"/>
          </ac:spMkLst>
        </pc:spChg>
        <pc:spChg chg="add del mod">
          <ac:chgData name="Poojitha Chowdary" userId="1db15482e21ed112" providerId="LiveId" clId="{74853B83-FC52-45F7-88FF-8CAA5D6F884D}" dt="2022-05-19T01:13:53.928" v="1131"/>
          <ac:spMkLst>
            <pc:docMk/>
            <pc:sldMk cId="149007534" sldId="393"/>
            <ac:spMk id="22" creationId="{0580750C-6DD9-41B2-A968-533E1EB87EE3}"/>
          </ac:spMkLst>
        </pc:spChg>
        <pc:spChg chg="add del mod">
          <ac:chgData name="Poojitha Chowdary" userId="1db15482e21ed112" providerId="LiveId" clId="{74853B83-FC52-45F7-88FF-8CAA5D6F884D}" dt="2022-05-19T01:14:51.777" v="1150" actId="478"/>
          <ac:spMkLst>
            <pc:docMk/>
            <pc:sldMk cId="149007534" sldId="393"/>
            <ac:spMk id="24" creationId="{D9644430-1741-41AD-8C89-E06EB5D490A6}"/>
          </ac:spMkLst>
        </pc:spChg>
        <pc:spChg chg="add del mod">
          <ac:chgData name="Poojitha Chowdary" userId="1db15482e21ed112" providerId="LiveId" clId="{74853B83-FC52-45F7-88FF-8CAA5D6F884D}" dt="2022-05-19T01:15:31.421" v="1161"/>
          <ac:spMkLst>
            <pc:docMk/>
            <pc:sldMk cId="149007534" sldId="393"/>
            <ac:spMk id="26" creationId="{B76D0E54-2A25-4D63-887C-F3687C0E4DA8}"/>
          </ac:spMkLst>
        </pc:spChg>
        <pc:spChg chg="add del mod">
          <ac:chgData name="Poojitha Chowdary" userId="1db15482e21ed112" providerId="LiveId" clId="{74853B83-FC52-45F7-88FF-8CAA5D6F884D}" dt="2022-05-18T23:57:38.557" v="484" actId="478"/>
          <ac:spMkLst>
            <pc:docMk/>
            <pc:sldMk cId="149007534" sldId="393"/>
            <ac:spMk id="28" creationId="{86ECDC21-86E4-4B87-8A8E-2CDC5CC6E067}"/>
          </ac:spMkLst>
        </pc:spChg>
        <pc:spChg chg="add mod">
          <ac:chgData name="Poojitha Chowdary" userId="1db15482e21ed112" providerId="LiveId" clId="{74853B83-FC52-45F7-88FF-8CAA5D6F884D}" dt="2022-05-19T01:13:07.770" v="1116" actId="20577"/>
          <ac:spMkLst>
            <pc:docMk/>
            <pc:sldMk cId="149007534" sldId="393"/>
            <ac:spMk id="37" creationId="{563C2EF3-4E06-4CB4-914B-8A4BA038508F}"/>
          </ac:spMkLst>
        </pc:spChg>
        <pc:spChg chg="add mod">
          <ac:chgData name="Poojitha Chowdary" userId="1db15482e21ed112" providerId="LiveId" clId="{74853B83-FC52-45F7-88FF-8CAA5D6F884D}" dt="2022-05-19T01:15:29.050" v="1159" actId="1076"/>
          <ac:spMkLst>
            <pc:docMk/>
            <pc:sldMk cId="149007534" sldId="393"/>
            <ac:spMk id="38" creationId="{C4C459EF-3E0C-4D07-AB80-F28CE28A312E}"/>
          </ac:spMkLst>
        </pc:spChg>
        <pc:spChg chg="add mod">
          <ac:chgData name="Poojitha Chowdary" userId="1db15482e21ed112" providerId="LiveId" clId="{74853B83-FC52-45F7-88FF-8CAA5D6F884D}" dt="2022-05-19T01:13:42.729" v="1126" actId="1076"/>
          <ac:spMkLst>
            <pc:docMk/>
            <pc:sldMk cId="149007534" sldId="393"/>
            <ac:spMk id="39" creationId="{E34685EB-D7F9-4DB4-8F8A-8425EC50635E}"/>
          </ac:spMkLst>
        </pc:spChg>
        <pc:spChg chg="add del mod">
          <ac:chgData name="Poojitha Chowdary" userId="1db15482e21ed112" providerId="LiveId" clId="{74853B83-FC52-45F7-88FF-8CAA5D6F884D}" dt="2022-05-19T01:14:04.097" v="1135" actId="478"/>
          <ac:spMkLst>
            <pc:docMk/>
            <pc:sldMk cId="149007534" sldId="393"/>
            <ac:spMk id="41" creationId="{855466A0-BC95-415F-99C3-C3A7D28E1866}"/>
          </ac:spMkLst>
        </pc:spChg>
        <pc:spChg chg="add del mod">
          <ac:chgData name="Poojitha Chowdary" userId="1db15482e21ed112" providerId="LiveId" clId="{74853B83-FC52-45F7-88FF-8CAA5D6F884D}" dt="2022-05-19T01:14:29.026" v="1144" actId="478"/>
          <ac:spMkLst>
            <pc:docMk/>
            <pc:sldMk cId="149007534" sldId="393"/>
            <ac:spMk id="43" creationId="{C74FDFAF-1D08-473E-AD81-F19855DF906C}"/>
          </ac:spMkLst>
        </pc:spChg>
        <pc:spChg chg="add mod">
          <ac:chgData name="Poojitha Chowdary" userId="1db15482e21ed112" providerId="LiveId" clId="{74853B83-FC52-45F7-88FF-8CAA5D6F884D}" dt="2022-05-19T01:15:44.395" v="1163" actId="1076"/>
          <ac:spMkLst>
            <pc:docMk/>
            <pc:sldMk cId="149007534" sldId="393"/>
            <ac:spMk id="44" creationId="{560CED1B-FA45-4042-B89E-B0AA36F455BC}"/>
          </ac:spMkLst>
        </pc:spChg>
        <pc:spChg chg="add mod">
          <ac:chgData name="Poojitha Chowdary" userId="1db15482e21ed112" providerId="LiveId" clId="{74853B83-FC52-45F7-88FF-8CAA5D6F884D}" dt="2022-05-19T01:15:52.786" v="1165" actId="14100"/>
          <ac:spMkLst>
            <pc:docMk/>
            <pc:sldMk cId="149007534" sldId="393"/>
            <ac:spMk id="45" creationId="{8F35BA49-9C43-48B4-BA12-C616C2D1F611}"/>
          </ac:spMkLst>
        </pc:spChg>
        <pc:picChg chg="add del mod">
          <ac:chgData name="Poojitha Chowdary" userId="1db15482e21ed112" providerId="LiveId" clId="{74853B83-FC52-45F7-88FF-8CAA5D6F884D}" dt="2022-05-18T23:43:15.500" v="351" actId="478"/>
          <ac:picMkLst>
            <pc:docMk/>
            <pc:sldMk cId="149007534" sldId="393"/>
            <ac:picMk id="12" creationId="{865F29E3-72BD-4D2A-B567-9AF31A59B684}"/>
          </ac:picMkLst>
        </pc:picChg>
        <pc:picChg chg="add del mod">
          <ac:chgData name="Poojitha Chowdary" userId="1db15482e21ed112" providerId="LiveId" clId="{74853B83-FC52-45F7-88FF-8CAA5D6F884D}" dt="2022-05-18T23:44:08.688" v="361" actId="478"/>
          <ac:picMkLst>
            <pc:docMk/>
            <pc:sldMk cId="149007534" sldId="393"/>
            <ac:picMk id="16" creationId="{E22B0A4B-604B-4475-8794-DAC2C3CBBCEA}"/>
          </ac:picMkLst>
        </pc:picChg>
        <pc:picChg chg="add mod">
          <ac:chgData name="Poojitha Chowdary" userId="1db15482e21ed112" providerId="LiveId" clId="{74853B83-FC52-45F7-88FF-8CAA5D6F884D}" dt="2022-05-19T01:12:59.393" v="1114" actId="1076"/>
          <ac:picMkLst>
            <pc:docMk/>
            <pc:sldMk cId="149007534" sldId="393"/>
            <ac:picMk id="18" creationId="{3405BDD3-AC04-48B9-984E-682A6E5FF7C4}"/>
          </ac:picMkLst>
        </pc:picChg>
        <pc:cxnChg chg="add del mod">
          <ac:chgData name="Poojitha Chowdary" userId="1db15482e21ed112" providerId="LiveId" clId="{74853B83-FC52-45F7-88FF-8CAA5D6F884D}" dt="2022-05-19T01:11:22.510" v="1098" actId="478"/>
          <ac:cxnSpMkLst>
            <pc:docMk/>
            <pc:sldMk cId="149007534" sldId="393"/>
            <ac:cxnSpMk id="32" creationId="{40BA2E9D-0E5E-49B3-8439-A79A45778B1A}"/>
          </ac:cxnSpMkLst>
        </pc:cxnChg>
        <pc:cxnChg chg="add">
          <ac:chgData name="Poojitha Chowdary" userId="1db15482e21ed112" providerId="LiveId" clId="{74853B83-FC52-45F7-88FF-8CAA5D6F884D}" dt="2022-05-19T01:11:35.828" v="1099" actId="11529"/>
          <ac:cxnSpMkLst>
            <pc:docMk/>
            <pc:sldMk cId="149007534" sldId="393"/>
            <ac:cxnSpMk id="35" creationId="{E11C4A8A-7F48-4FA5-BCE6-BD864890C8E0}"/>
          </ac:cxnSpMkLst>
        </pc:cxnChg>
      </pc:sldChg>
      <pc:sldChg chg="new del">
        <pc:chgData name="Poojitha Chowdary" userId="1db15482e21ed112" providerId="LiveId" clId="{74853B83-FC52-45F7-88FF-8CAA5D6F884D}" dt="2022-05-18T23:42:46.475" v="344" actId="2696"/>
        <pc:sldMkLst>
          <pc:docMk/>
          <pc:sldMk cId="3979153051" sldId="393"/>
        </pc:sldMkLst>
      </pc:sldChg>
      <pc:sldChg chg="addSp modSp new mod modTransition">
        <pc:chgData name="Poojitha Chowdary" userId="1db15482e21ed112" providerId="LiveId" clId="{74853B83-FC52-45F7-88FF-8CAA5D6F884D}" dt="2022-05-19T01:07:19.817" v="1078"/>
        <pc:sldMkLst>
          <pc:docMk/>
          <pc:sldMk cId="2657915846" sldId="394"/>
        </pc:sldMkLst>
        <pc:spChg chg="add mod">
          <ac:chgData name="Poojitha Chowdary" userId="1db15482e21ed112" providerId="LiveId" clId="{74853B83-FC52-45F7-88FF-8CAA5D6F884D}" dt="2022-05-18T23:50:10.621" v="403" actId="207"/>
          <ac:spMkLst>
            <pc:docMk/>
            <pc:sldMk cId="2657915846" sldId="394"/>
            <ac:spMk id="7" creationId="{55A3123A-125E-4FA3-ABBC-C4C77C60C00D}"/>
          </ac:spMkLst>
        </pc:spChg>
        <pc:picChg chg="add mod">
          <ac:chgData name="Poojitha Chowdary" userId="1db15482e21ed112" providerId="LiveId" clId="{74853B83-FC52-45F7-88FF-8CAA5D6F884D}" dt="2022-05-18T23:49:45.104" v="397" actId="14100"/>
          <ac:picMkLst>
            <pc:docMk/>
            <pc:sldMk cId="2657915846" sldId="394"/>
            <ac:picMk id="5" creationId="{37A5CB68-C227-4354-8936-779E91CBFE69}"/>
          </ac:picMkLst>
        </pc:picChg>
        <pc:picChg chg="add mod">
          <ac:chgData name="Poojitha Chowdary" userId="1db15482e21ed112" providerId="LiveId" clId="{74853B83-FC52-45F7-88FF-8CAA5D6F884D}" dt="2022-05-18T23:51:20.054" v="413" actId="14100"/>
          <ac:picMkLst>
            <pc:docMk/>
            <pc:sldMk cId="2657915846" sldId="394"/>
            <ac:picMk id="9" creationId="{F349B77E-3D6D-4932-9EAE-74FA31B2FDD4}"/>
          </ac:picMkLst>
        </pc:picChg>
      </pc:sldChg>
      <pc:sldChg chg="addSp delSp modSp new del mod modTransition">
        <pc:chgData name="Poojitha Chowdary" userId="1db15482e21ed112" providerId="LiveId" clId="{74853B83-FC52-45F7-88FF-8CAA5D6F884D}" dt="2022-05-19T01:36:07.007" v="1189" actId="2696"/>
        <pc:sldMkLst>
          <pc:docMk/>
          <pc:sldMk cId="1217362106" sldId="395"/>
        </pc:sldMkLst>
        <pc:spChg chg="add del mod">
          <ac:chgData name="Poojitha Chowdary" userId="1db15482e21ed112" providerId="LiveId" clId="{74853B83-FC52-45F7-88FF-8CAA5D6F884D}" dt="2022-05-19T00:05:03.439" v="539"/>
          <ac:spMkLst>
            <pc:docMk/>
            <pc:sldMk cId="1217362106" sldId="395"/>
            <ac:spMk id="8" creationId="{7E622150-48F2-4E5A-8D84-1A09599352B4}"/>
          </ac:spMkLst>
        </pc:spChg>
        <pc:spChg chg="add del mod">
          <ac:chgData name="Poojitha Chowdary" userId="1db15482e21ed112" providerId="LiveId" clId="{74853B83-FC52-45F7-88FF-8CAA5D6F884D}" dt="2022-05-19T00:03:58.609" v="520"/>
          <ac:spMkLst>
            <pc:docMk/>
            <pc:sldMk cId="1217362106" sldId="395"/>
            <ac:spMk id="11" creationId="{0692BD44-264B-4EC1-A6CC-62081E373413}"/>
          </ac:spMkLst>
        </pc:spChg>
        <pc:spChg chg="add mod">
          <ac:chgData name="Poojitha Chowdary" userId="1db15482e21ed112" providerId="LiveId" clId="{74853B83-FC52-45F7-88FF-8CAA5D6F884D}" dt="2022-05-19T00:04:30.462" v="526" actId="1076"/>
          <ac:spMkLst>
            <pc:docMk/>
            <pc:sldMk cId="1217362106" sldId="395"/>
            <ac:spMk id="12" creationId="{DF2B95F0-5028-4C9E-8184-DA184FB4875F}"/>
          </ac:spMkLst>
        </pc:spChg>
        <pc:picChg chg="add mod">
          <ac:chgData name="Poojitha Chowdary" userId="1db15482e21ed112" providerId="LiveId" clId="{74853B83-FC52-45F7-88FF-8CAA5D6F884D}" dt="2022-05-19T00:05:02.557" v="537" actId="14100"/>
          <ac:picMkLst>
            <pc:docMk/>
            <pc:sldMk cId="1217362106" sldId="395"/>
            <ac:picMk id="6" creationId="{343CEE5B-80F2-4608-BDE2-8444E5573E64}"/>
          </ac:picMkLst>
        </pc:picChg>
        <pc:picChg chg="add mod">
          <ac:chgData name="Poojitha Chowdary" userId="1db15482e21ed112" providerId="LiveId" clId="{74853B83-FC52-45F7-88FF-8CAA5D6F884D}" dt="2022-05-19T00:04:53.664" v="533" actId="14100"/>
          <ac:picMkLst>
            <pc:docMk/>
            <pc:sldMk cId="1217362106" sldId="395"/>
            <ac:picMk id="10" creationId="{C7A92C21-A34E-4AA7-854C-603C8FB0D2CC}"/>
          </ac:picMkLst>
        </pc:picChg>
      </pc:sldChg>
      <pc:sldChg chg="addSp delSp modSp new mod">
        <pc:chgData name="Poojitha Chowdary" userId="1db15482e21ed112" providerId="LiveId" clId="{74853B83-FC52-45F7-88FF-8CAA5D6F884D}" dt="2022-05-19T00:12:29.677" v="606"/>
        <pc:sldMkLst>
          <pc:docMk/>
          <pc:sldMk cId="3346989431" sldId="396"/>
        </pc:sldMkLst>
        <pc:spChg chg="add del mod">
          <ac:chgData name="Poojitha Chowdary" userId="1db15482e21ed112" providerId="LiveId" clId="{74853B83-FC52-45F7-88FF-8CAA5D6F884D}" dt="2022-05-19T00:12:29.677" v="606"/>
          <ac:spMkLst>
            <pc:docMk/>
            <pc:sldMk cId="3346989431" sldId="396"/>
            <ac:spMk id="8" creationId="{7E08B4C8-E82C-4DB5-B7A2-501BBEEEE0A7}"/>
          </ac:spMkLst>
        </pc:spChg>
        <pc:spChg chg="add mod">
          <ac:chgData name="Poojitha Chowdary" userId="1db15482e21ed112" providerId="LiveId" clId="{74853B83-FC52-45F7-88FF-8CAA5D6F884D}" dt="2022-05-19T00:11:16.698" v="591" actId="1076"/>
          <ac:spMkLst>
            <pc:docMk/>
            <pc:sldMk cId="3346989431" sldId="396"/>
            <ac:spMk id="9" creationId="{CFBD2CA0-DCD1-4547-855E-D770E7EA0295}"/>
          </ac:spMkLst>
        </pc:spChg>
        <pc:picChg chg="add mod">
          <ac:chgData name="Poojitha Chowdary" userId="1db15482e21ed112" providerId="LiveId" clId="{74853B83-FC52-45F7-88FF-8CAA5D6F884D}" dt="2022-05-19T00:12:23.894" v="604" actId="14100"/>
          <ac:picMkLst>
            <pc:docMk/>
            <pc:sldMk cId="3346989431" sldId="396"/>
            <ac:picMk id="6" creationId="{B9BC11AF-DD2C-49D6-A6CC-DBA88EFCF7B8}"/>
          </ac:picMkLst>
        </pc:picChg>
        <pc:picChg chg="add mod">
          <ac:chgData name="Poojitha Chowdary" userId="1db15482e21ed112" providerId="LiveId" clId="{74853B83-FC52-45F7-88FF-8CAA5D6F884D}" dt="2022-05-19T00:12:18.715" v="603" actId="14100"/>
          <ac:picMkLst>
            <pc:docMk/>
            <pc:sldMk cId="3346989431" sldId="396"/>
            <ac:picMk id="11" creationId="{C0013EA2-5073-4FA1-901B-305C6378C7A4}"/>
          </ac:picMkLst>
        </pc:picChg>
      </pc:sldChg>
      <pc:sldChg chg="addSp delSp modSp new mod modTransition">
        <pc:chgData name="Poojitha Chowdary" userId="1db15482e21ed112" providerId="LiveId" clId="{74853B83-FC52-45F7-88FF-8CAA5D6F884D}" dt="2022-05-19T01:07:58.417" v="1086"/>
        <pc:sldMkLst>
          <pc:docMk/>
          <pc:sldMk cId="3392229457" sldId="397"/>
        </pc:sldMkLst>
        <pc:spChg chg="add del mod">
          <ac:chgData name="Poojitha Chowdary" userId="1db15482e21ed112" providerId="LiveId" clId="{74853B83-FC52-45F7-88FF-8CAA5D6F884D}" dt="2022-05-19T00:22:18.776" v="693" actId="478"/>
          <ac:spMkLst>
            <pc:docMk/>
            <pc:sldMk cId="3392229457" sldId="397"/>
            <ac:spMk id="6" creationId="{B6FBC363-9B03-44F5-852C-1C1C4592C655}"/>
          </ac:spMkLst>
        </pc:spChg>
        <pc:spChg chg="add mod">
          <ac:chgData name="Poojitha Chowdary" userId="1db15482e21ed112" providerId="LiveId" clId="{74853B83-FC52-45F7-88FF-8CAA5D6F884D}" dt="2022-05-19T00:22:23.431" v="694" actId="1076"/>
          <ac:spMkLst>
            <pc:docMk/>
            <pc:sldMk cId="3392229457" sldId="397"/>
            <ac:spMk id="9" creationId="{86760728-A698-4A5F-AA44-E09556338327}"/>
          </ac:spMkLst>
        </pc:spChg>
        <pc:picChg chg="add mod">
          <ac:chgData name="Poojitha Chowdary" userId="1db15482e21ed112" providerId="LiveId" clId="{74853B83-FC52-45F7-88FF-8CAA5D6F884D}" dt="2022-05-19T00:22:42.667" v="701" actId="1076"/>
          <ac:picMkLst>
            <pc:docMk/>
            <pc:sldMk cId="3392229457" sldId="397"/>
            <ac:picMk id="8" creationId="{5399918A-6DA4-4D51-9AEB-D0E5B11085D1}"/>
          </ac:picMkLst>
        </pc:picChg>
      </pc:sldChg>
      <pc:sldChg chg="addSp delSp modSp new mod modTransition">
        <pc:chgData name="Poojitha Chowdary" userId="1db15482e21ed112" providerId="LiveId" clId="{74853B83-FC52-45F7-88FF-8CAA5D6F884D}" dt="2022-05-19T01:08:08.815" v="1088"/>
        <pc:sldMkLst>
          <pc:docMk/>
          <pc:sldMk cId="3739171584" sldId="398"/>
        </pc:sldMkLst>
        <pc:spChg chg="add del mod">
          <ac:chgData name="Poojitha Chowdary" userId="1db15482e21ed112" providerId="LiveId" clId="{74853B83-FC52-45F7-88FF-8CAA5D6F884D}" dt="2022-05-19T00:29:34.841" v="762"/>
          <ac:spMkLst>
            <pc:docMk/>
            <pc:sldMk cId="3739171584" sldId="398"/>
            <ac:spMk id="6" creationId="{0B17B411-9251-439C-B3C4-322BF16868BA}"/>
          </ac:spMkLst>
        </pc:spChg>
        <pc:spChg chg="add mod">
          <ac:chgData name="Poojitha Chowdary" userId="1db15482e21ed112" providerId="LiveId" clId="{74853B83-FC52-45F7-88FF-8CAA5D6F884D}" dt="2022-05-19T00:30:10.958" v="765" actId="207"/>
          <ac:spMkLst>
            <pc:docMk/>
            <pc:sldMk cId="3739171584" sldId="398"/>
            <ac:spMk id="7" creationId="{8948425A-B4AE-440C-80C4-57C96B3DF93F}"/>
          </ac:spMkLst>
        </pc:spChg>
        <pc:picChg chg="add mod">
          <ac:chgData name="Poojitha Chowdary" userId="1db15482e21ed112" providerId="LiveId" clId="{74853B83-FC52-45F7-88FF-8CAA5D6F884D}" dt="2022-05-19T00:30:36.992" v="772" actId="14100"/>
          <ac:picMkLst>
            <pc:docMk/>
            <pc:sldMk cId="3739171584" sldId="398"/>
            <ac:picMk id="9" creationId="{F5D43865-C327-42EC-B30F-B697EB3FA127}"/>
          </ac:picMkLst>
        </pc:picChg>
      </pc:sldChg>
      <pc:sldChg chg="addSp delSp modSp new mod modTransition">
        <pc:chgData name="Poojitha Chowdary" userId="1db15482e21ed112" providerId="LiveId" clId="{74853B83-FC52-45F7-88FF-8CAA5D6F884D}" dt="2022-05-19T01:08:16.998" v="1089"/>
        <pc:sldMkLst>
          <pc:docMk/>
          <pc:sldMk cId="2485974211" sldId="399"/>
        </pc:sldMkLst>
        <pc:spChg chg="add del mod">
          <ac:chgData name="Poojitha Chowdary" userId="1db15482e21ed112" providerId="LiveId" clId="{74853B83-FC52-45F7-88FF-8CAA5D6F884D}" dt="2022-05-19T00:32:41.076" v="794"/>
          <ac:spMkLst>
            <pc:docMk/>
            <pc:sldMk cId="2485974211" sldId="399"/>
            <ac:spMk id="6" creationId="{C5B4FE60-BE08-4FDD-B2FF-B56C94273A63}"/>
          </ac:spMkLst>
        </pc:spChg>
        <pc:spChg chg="add mod">
          <ac:chgData name="Poojitha Chowdary" userId="1db15482e21ed112" providerId="LiveId" clId="{74853B83-FC52-45F7-88FF-8CAA5D6F884D}" dt="2022-05-19T00:36:02.908" v="836" actId="1076"/>
          <ac:spMkLst>
            <pc:docMk/>
            <pc:sldMk cId="2485974211" sldId="399"/>
            <ac:spMk id="10" creationId="{443F5B3C-EBEE-4A0D-845B-98CFF259CC2E}"/>
          </ac:spMkLst>
        </pc:spChg>
        <pc:spChg chg="add mod">
          <ac:chgData name="Poojitha Chowdary" userId="1db15482e21ed112" providerId="LiveId" clId="{74853B83-FC52-45F7-88FF-8CAA5D6F884D}" dt="2022-05-19T00:37:04.686" v="843" actId="1076"/>
          <ac:spMkLst>
            <pc:docMk/>
            <pc:sldMk cId="2485974211" sldId="399"/>
            <ac:spMk id="11" creationId="{C61895EE-6773-4494-A001-D6149E2731B1}"/>
          </ac:spMkLst>
        </pc:spChg>
        <pc:picChg chg="add mod">
          <ac:chgData name="Poojitha Chowdary" userId="1db15482e21ed112" providerId="LiveId" clId="{74853B83-FC52-45F7-88FF-8CAA5D6F884D}" dt="2022-05-19T00:37:19.573" v="849" actId="14100"/>
          <ac:picMkLst>
            <pc:docMk/>
            <pc:sldMk cId="2485974211" sldId="399"/>
            <ac:picMk id="8" creationId="{4C23ED4E-944D-4141-8BF5-15DD9E1FD879}"/>
          </ac:picMkLst>
        </pc:picChg>
        <pc:picChg chg="add mod">
          <ac:chgData name="Poojitha Chowdary" userId="1db15482e21ed112" providerId="LiveId" clId="{74853B83-FC52-45F7-88FF-8CAA5D6F884D}" dt="2022-05-19T00:36:33.133" v="841" actId="1076"/>
          <ac:picMkLst>
            <pc:docMk/>
            <pc:sldMk cId="2485974211" sldId="399"/>
            <ac:picMk id="13" creationId="{3AC2DE05-E4DD-49F4-90B2-1CA1B5F088EE}"/>
          </ac:picMkLst>
        </pc:picChg>
        <pc:picChg chg="add del mod">
          <ac:chgData name="Poojitha Chowdary" userId="1db15482e21ed112" providerId="LiveId" clId="{74853B83-FC52-45F7-88FF-8CAA5D6F884D}" dt="2022-05-19T00:33:42.890" v="805" actId="478"/>
          <ac:picMkLst>
            <pc:docMk/>
            <pc:sldMk cId="2485974211" sldId="399"/>
            <ac:picMk id="15" creationId="{18700212-F050-46CE-98CF-EE23B393CEA8}"/>
          </ac:picMkLst>
        </pc:picChg>
        <pc:picChg chg="add del mod">
          <ac:chgData name="Poojitha Chowdary" userId="1db15482e21ed112" providerId="LiveId" clId="{74853B83-FC52-45F7-88FF-8CAA5D6F884D}" dt="2022-05-19T00:33:49.370" v="807" actId="478"/>
          <ac:picMkLst>
            <pc:docMk/>
            <pc:sldMk cId="2485974211" sldId="399"/>
            <ac:picMk id="17" creationId="{A17981C3-179A-4727-B20E-1BBBF6F3D0E6}"/>
          </ac:picMkLst>
        </pc:picChg>
        <pc:picChg chg="add del mod">
          <ac:chgData name="Poojitha Chowdary" userId="1db15482e21ed112" providerId="LiveId" clId="{74853B83-FC52-45F7-88FF-8CAA5D6F884D}" dt="2022-05-19T00:33:57.312" v="809" actId="478"/>
          <ac:picMkLst>
            <pc:docMk/>
            <pc:sldMk cId="2485974211" sldId="399"/>
            <ac:picMk id="19" creationId="{8996458F-CB7E-4D47-BC80-90B216988CC4}"/>
          </ac:picMkLst>
        </pc:picChg>
        <pc:picChg chg="add del mod">
          <ac:chgData name="Poojitha Chowdary" userId="1db15482e21ed112" providerId="LiveId" clId="{74853B83-FC52-45F7-88FF-8CAA5D6F884D}" dt="2022-05-19T00:34:08.441" v="811" actId="478"/>
          <ac:picMkLst>
            <pc:docMk/>
            <pc:sldMk cId="2485974211" sldId="399"/>
            <ac:picMk id="21" creationId="{BB358FFF-AFD8-411B-9776-390012B4CFC0}"/>
          </ac:picMkLst>
        </pc:picChg>
        <pc:picChg chg="add del mod">
          <ac:chgData name="Poojitha Chowdary" userId="1db15482e21ed112" providerId="LiveId" clId="{74853B83-FC52-45F7-88FF-8CAA5D6F884D}" dt="2022-05-19T00:34:12.914" v="813" actId="478"/>
          <ac:picMkLst>
            <pc:docMk/>
            <pc:sldMk cId="2485974211" sldId="399"/>
            <ac:picMk id="23" creationId="{4F6D3E0E-643C-42E4-91C4-EA2441F6E8EC}"/>
          </ac:picMkLst>
        </pc:picChg>
        <pc:picChg chg="add del mod">
          <ac:chgData name="Poojitha Chowdary" userId="1db15482e21ed112" providerId="LiveId" clId="{74853B83-FC52-45F7-88FF-8CAA5D6F884D}" dt="2022-05-19T00:34:19.753" v="815" actId="478"/>
          <ac:picMkLst>
            <pc:docMk/>
            <pc:sldMk cId="2485974211" sldId="399"/>
            <ac:picMk id="25" creationId="{FCDB690B-0622-4E72-B6C7-B147864C4879}"/>
          </ac:picMkLst>
        </pc:picChg>
        <pc:picChg chg="add mod">
          <ac:chgData name="Poojitha Chowdary" userId="1db15482e21ed112" providerId="LiveId" clId="{74853B83-FC52-45F7-88FF-8CAA5D6F884D}" dt="2022-05-19T00:36:31.071" v="840" actId="14100"/>
          <ac:picMkLst>
            <pc:docMk/>
            <pc:sldMk cId="2485974211" sldId="399"/>
            <ac:picMk id="27" creationId="{8D3F2F7B-C4AC-4B9F-9DBA-70A1A58E590D}"/>
          </ac:picMkLst>
        </pc:picChg>
        <pc:picChg chg="add del mod">
          <ac:chgData name="Poojitha Chowdary" userId="1db15482e21ed112" providerId="LiveId" clId="{74853B83-FC52-45F7-88FF-8CAA5D6F884D}" dt="2022-05-19T00:34:53.671" v="821" actId="478"/>
          <ac:picMkLst>
            <pc:docMk/>
            <pc:sldMk cId="2485974211" sldId="399"/>
            <ac:picMk id="29" creationId="{34AE202B-051B-4B30-A46B-EACE7994798A}"/>
          </ac:picMkLst>
        </pc:picChg>
        <pc:picChg chg="add del mod">
          <ac:chgData name="Poojitha Chowdary" userId="1db15482e21ed112" providerId="LiveId" clId="{74853B83-FC52-45F7-88FF-8CAA5D6F884D}" dt="2022-05-19T00:35:08.147" v="825" actId="478"/>
          <ac:picMkLst>
            <pc:docMk/>
            <pc:sldMk cId="2485974211" sldId="399"/>
            <ac:picMk id="31" creationId="{CA0F838E-3A81-4AB0-8DAD-E98D1275AFB6}"/>
          </ac:picMkLst>
        </pc:picChg>
        <pc:picChg chg="add del mod">
          <ac:chgData name="Poojitha Chowdary" userId="1db15482e21ed112" providerId="LiveId" clId="{74853B83-FC52-45F7-88FF-8CAA5D6F884D}" dt="2022-05-19T00:35:05.964" v="824" actId="478"/>
          <ac:picMkLst>
            <pc:docMk/>
            <pc:sldMk cId="2485974211" sldId="399"/>
            <ac:picMk id="33" creationId="{BEC7FC43-4434-459C-803C-7CBB6DF33B03}"/>
          </ac:picMkLst>
        </pc:picChg>
        <pc:picChg chg="add del mod">
          <ac:chgData name="Poojitha Chowdary" userId="1db15482e21ed112" providerId="LiveId" clId="{74853B83-FC52-45F7-88FF-8CAA5D6F884D}" dt="2022-05-19T00:35:15.736" v="827" actId="478"/>
          <ac:picMkLst>
            <pc:docMk/>
            <pc:sldMk cId="2485974211" sldId="399"/>
            <ac:picMk id="35" creationId="{2DAD4274-8CEB-419A-87E2-8DCE2AAD6DD5}"/>
          </ac:picMkLst>
        </pc:picChg>
        <pc:picChg chg="add del mod">
          <ac:chgData name="Poojitha Chowdary" userId="1db15482e21ed112" providerId="LiveId" clId="{74853B83-FC52-45F7-88FF-8CAA5D6F884D}" dt="2022-05-19T00:35:23.656" v="829" actId="478"/>
          <ac:picMkLst>
            <pc:docMk/>
            <pc:sldMk cId="2485974211" sldId="399"/>
            <ac:picMk id="37" creationId="{0C701074-3824-4958-9F65-43617B667061}"/>
          </ac:picMkLst>
        </pc:picChg>
      </pc:sldChg>
      <pc:sldChg chg="addSp modSp new mod modTransition">
        <pc:chgData name="Poojitha Chowdary" userId="1db15482e21ed112" providerId="LiveId" clId="{74853B83-FC52-45F7-88FF-8CAA5D6F884D}" dt="2022-05-19T01:08:23.434" v="1090"/>
        <pc:sldMkLst>
          <pc:docMk/>
          <pc:sldMk cId="3637426928" sldId="400"/>
        </pc:sldMkLst>
        <pc:spChg chg="add mod">
          <ac:chgData name="Poojitha Chowdary" userId="1db15482e21ed112" providerId="LiveId" clId="{74853B83-FC52-45F7-88FF-8CAA5D6F884D}" dt="2022-05-19T00:39:54.773" v="875" actId="1076"/>
          <ac:spMkLst>
            <pc:docMk/>
            <pc:sldMk cId="3637426928" sldId="400"/>
            <ac:spMk id="6" creationId="{D9D54AC3-89F3-4F48-B950-DFA0CE0163A5}"/>
          </ac:spMkLst>
        </pc:spChg>
        <pc:picChg chg="add mod">
          <ac:chgData name="Poojitha Chowdary" userId="1db15482e21ed112" providerId="LiveId" clId="{74853B83-FC52-45F7-88FF-8CAA5D6F884D}" dt="2022-05-19T00:40:01.843" v="877" actId="14100"/>
          <ac:picMkLst>
            <pc:docMk/>
            <pc:sldMk cId="3637426928" sldId="400"/>
            <ac:picMk id="8" creationId="{D2DABC26-F00E-40B4-A8E2-BCCDDA6E8F39}"/>
          </ac:picMkLst>
        </pc:picChg>
        <pc:picChg chg="add mod">
          <ac:chgData name="Poojitha Chowdary" userId="1db15482e21ed112" providerId="LiveId" clId="{74853B83-FC52-45F7-88FF-8CAA5D6F884D}" dt="2022-05-19T00:40:05.853" v="878" actId="14100"/>
          <ac:picMkLst>
            <pc:docMk/>
            <pc:sldMk cId="3637426928" sldId="400"/>
            <ac:picMk id="10" creationId="{72199B0B-1B1B-47F8-BA49-5B82FE8ED1CD}"/>
          </ac:picMkLst>
        </pc:picChg>
      </pc:sldChg>
      <pc:sldChg chg="addSp delSp modSp new mod modTransition">
        <pc:chgData name="Poojitha Chowdary" userId="1db15482e21ed112" providerId="LiveId" clId="{74853B83-FC52-45F7-88FF-8CAA5D6F884D}" dt="2022-05-19T01:37:57.535" v="1193" actId="20577"/>
        <pc:sldMkLst>
          <pc:docMk/>
          <pc:sldMk cId="2697669363" sldId="401"/>
        </pc:sldMkLst>
        <pc:spChg chg="add mod">
          <ac:chgData name="Poojitha Chowdary" userId="1db15482e21ed112" providerId="LiveId" clId="{74853B83-FC52-45F7-88FF-8CAA5D6F884D}" dt="2022-05-19T01:37:57.535" v="1193" actId="20577"/>
          <ac:spMkLst>
            <pc:docMk/>
            <pc:sldMk cId="2697669363" sldId="401"/>
            <ac:spMk id="6" creationId="{9E098423-9B08-4299-AA80-06B7985144FB}"/>
          </ac:spMkLst>
        </pc:spChg>
        <pc:picChg chg="add del mod">
          <ac:chgData name="Poojitha Chowdary" userId="1db15482e21ed112" providerId="LiveId" clId="{74853B83-FC52-45F7-88FF-8CAA5D6F884D}" dt="2022-05-19T01:03:20.366" v="1042" actId="478"/>
          <ac:picMkLst>
            <pc:docMk/>
            <pc:sldMk cId="2697669363" sldId="401"/>
            <ac:picMk id="8" creationId="{7A7E1FA2-6737-422E-8AD9-636E02CF4721}"/>
          </ac:picMkLst>
        </pc:picChg>
        <pc:picChg chg="add mod">
          <ac:chgData name="Poojitha Chowdary" userId="1db15482e21ed112" providerId="LiveId" clId="{74853B83-FC52-45F7-88FF-8CAA5D6F884D}" dt="2022-05-19T01:06:00.865" v="1072" actId="1076"/>
          <ac:picMkLst>
            <pc:docMk/>
            <pc:sldMk cId="2697669363" sldId="401"/>
            <ac:picMk id="10" creationId="{EBE43FBC-1EF2-44B8-9E6F-06CDA78736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3.webp"/></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5.web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7.crdownload"/></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webp"/><Relationship Id="rId2" Type="http://schemas.openxmlformats.org/officeDocument/2006/relationships/image" Target="../media/image1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623208" y="3010434"/>
            <a:ext cx="4379495" cy="2697346"/>
          </a:xfrm>
        </p:spPr>
        <p:txBody>
          <a:bodyPr>
            <a:normAutofit fontScale="77500" lnSpcReduction="20000"/>
          </a:bodyPr>
          <a:lstStyle/>
          <a:p>
            <a:r>
              <a:rPr lang="en-US" sz="2900" dirty="0"/>
              <a:t>Presenter Name’s:</a:t>
            </a:r>
          </a:p>
          <a:p>
            <a:pPr algn="l"/>
            <a:r>
              <a:rPr lang="en-IN" sz="2900" b="0" i="0" dirty="0" err="1">
                <a:solidFill>
                  <a:schemeClr val="tx1">
                    <a:lumMod val="65000"/>
                  </a:schemeClr>
                </a:solidFill>
                <a:effectLst/>
                <a:latin typeface="+mj-lt"/>
              </a:rPr>
              <a:t>Rashmika</a:t>
            </a:r>
            <a:r>
              <a:rPr lang="en-IN" sz="2900" b="0" i="0" dirty="0">
                <a:solidFill>
                  <a:schemeClr val="tx1">
                    <a:lumMod val="65000"/>
                  </a:schemeClr>
                </a:solidFill>
                <a:effectLst/>
                <a:latin typeface="+mj-lt"/>
              </a:rPr>
              <a:t> </a:t>
            </a:r>
            <a:r>
              <a:rPr lang="en-IN" sz="2900" b="0" i="0" dirty="0" err="1">
                <a:solidFill>
                  <a:schemeClr val="tx1">
                    <a:lumMod val="65000"/>
                  </a:schemeClr>
                </a:solidFill>
                <a:effectLst/>
                <a:latin typeface="+mj-lt"/>
              </a:rPr>
              <a:t>Gaddam</a:t>
            </a:r>
            <a:r>
              <a:rPr lang="en-IN" sz="2900" b="0" i="0" dirty="0">
                <a:solidFill>
                  <a:schemeClr val="tx1">
                    <a:lumMod val="65000"/>
                  </a:schemeClr>
                </a:solidFill>
                <a:effectLst/>
                <a:latin typeface="+mj-lt"/>
              </a:rPr>
              <a:t>:(007814073)</a:t>
            </a:r>
          </a:p>
          <a:p>
            <a:pPr algn="l"/>
            <a:r>
              <a:rPr lang="en-IN" sz="2900" b="0" i="0" dirty="0" err="1">
                <a:solidFill>
                  <a:schemeClr val="tx1">
                    <a:lumMod val="65000"/>
                  </a:schemeClr>
                </a:solidFill>
                <a:effectLst/>
                <a:latin typeface="+mj-lt"/>
              </a:rPr>
              <a:t>Likhitha</a:t>
            </a:r>
            <a:r>
              <a:rPr lang="en-IN" sz="2900" b="0" i="0" dirty="0">
                <a:solidFill>
                  <a:schemeClr val="tx1">
                    <a:lumMod val="65000"/>
                  </a:schemeClr>
                </a:solidFill>
                <a:effectLst/>
                <a:latin typeface="+mj-lt"/>
              </a:rPr>
              <a:t> Reddy </a:t>
            </a:r>
            <a:r>
              <a:rPr lang="en-IN" sz="2900" b="0" i="0" dirty="0" err="1">
                <a:solidFill>
                  <a:schemeClr val="tx1">
                    <a:lumMod val="65000"/>
                  </a:schemeClr>
                </a:solidFill>
                <a:effectLst/>
                <a:latin typeface="+mj-lt"/>
              </a:rPr>
              <a:t>Eddala</a:t>
            </a:r>
            <a:r>
              <a:rPr lang="en-IN" sz="2900" b="0" i="0" dirty="0">
                <a:solidFill>
                  <a:schemeClr val="tx1">
                    <a:lumMod val="65000"/>
                  </a:schemeClr>
                </a:solidFill>
                <a:effectLst/>
                <a:latin typeface="+mj-lt"/>
                <a:sym typeface="Wingdings" panose="05000000000000000000" pitchFamily="2" charset="2"/>
              </a:rPr>
              <a:t>:(</a:t>
            </a:r>
            <a:r>
              <a:rPr lang="en-IN" sz="2900" b="0" i="0" dirty="0">
                <a:solidFill>
                  <a:schemeClr val="tx1">
                    <a:lumMod val="65000"/>
                  </a:schemeClr>
                </a:solidFill>
                <a:effectLst/>
                <a:latin typeface="+mj-lt"/>
              </a:rPr>
              <a:t>007758407)</a:t>
            </a:r>
          </a:p>
          <a:p>
            <a:pPr algn="l"/>
            <a:r>
              <a:rPr lang="en-IN" sz="2900" b="0" i="0" dirty="0">
                <a:solidFill>
                  <a:schemeClr val="tx1">
                    <a:lumMod val="65000"/>
                  </a:schemeClr>
                </a:solidFill>
                <a:effectLst/>
                <a:latin typeface="+mj-lt"/>
              </a:rPr>
              <a:t>Saranya </a:t>
            </a:r>
            <a:r>
              <a:rPr lang="en-IN" sz="2900" dirty="0" err="1">
                <a:solidFill>
                  <a:schemeClr val="tx1">
                    <a:lumMod val="65000"/>
                  </a:schemeClr>
                </a:solidFill>
                <a:latin typeface="+mj-lt"/>
              </a:rPr>
              <a:t>V</a:t>
            </a:r>
            <a:r>
              <a:rPr lang="en-IN" sz="2900" b="0" i="0" dirty="0" err="1">
                <a:solidFill>
                  <a:schemeClr val="tx1">
                    <a:lumMod val="65000"/>
                  </a:schemeClr>
                </a:solidFill>
                <a:effectLst/>
                <a:latin typeface="+mj-lt"/>
              </a:rPr>
              <a:t>alleri</a:t>
            </a:r>
            <a:r>
              <a:rPr lang="en-IN" sz="2900" b="0" i="0" dirty="0">
                <a:solidFill>
                  <a:schemeClr val="tx1">
                    <a:lumMod val="65000"/>
                  </a:schemeClr>
                </a:solidFill>
                <a:effectLst/>
                <a:latin typeface="+mj-lt"/>
              </a:rPr>
              <a:t>:    (007760981</a:t>
            </a:r>
            <a:r>
              <a:rPr lang="en-IN" sz="2900" dirty="0">
                <a:solidFill>
                  <a:schemeClr val="tx1">
                    <a:lumMod val="65000"/>
                  </a:schemeClr>
                </a:solidFill>
                <a:latin typeface="+mj-lt"/>
                <a:sym typeface="Wingdings" panose="05000000000000000000" pitchFamily="2" charset="2"/>
              </a:rPr>
              <a:t>)</a:t>
            </a:r>
          </a:p>
          <a:p>
            <a:pPr algn="l"/>
            <a:r>
              <a:rPr lang="en-IN" sz="2900" b="0" i="0" dirty="0">
                <a:solidFill>
                  <a:schemeClr val="tx1">
                    <a:lumMod val="65000"/>
                  </a:schemeClr>
                </a:solidFill>
                <a:effectLst/>
                <a:latin typeface="+mj-lt"/>
              </a:rPr>
              <a:t>Poojitha Gutha</a:t>
            </a:r>
            <a:r>
              <a:rPr lang="en-IN" sz="2900" dirty="0">
                <a:solidFill>
                  <a:schemeClr val="tx1">
                    <a:lumMod val="65000"/>
                  </a:schemeClr>
                </a:solidFill>
                <a:latin typeface="+mj-lt"/>
                <a:sym typeface="Wingdings" panose="05000000000000000000" pitchFamily="2" charset="2"/>
              </a:rPr>
              <a:t>:(</a:t>
            </a:r>
            <a:r>
              <a:rPr lang="en-IN" sz="2900" b="0" i="0" dirty="0">
                <a:solidFill>
                  <a:schemeClr val="tx1">
                    <a:lumMod val="65000"/>
                  </a:schemeClr>
                </a:solidFill>
                <a:effectLst/>
                <a:latin typeface="+mj-lt"/>
              </a:rPr>
              <a:t>007813930)</a:t>
            </a:r>
          </a:p>
          <a:p>
            <a:endParaRPr lang="en-US" dirty="0"/>
          </a:p>
        </p:txBody>
      </p:sp>
      <p:pic>
        <p:nvPicPr>
          <p:cNvPr id="9" name="Picture 8">
            <a:extLst>
              <a:ext uri="{FF2B5EF4-FFF2-40B4-BE49-F238E27FC236}">
                <a16:creationId xmlns:a16="http://schemas.microsoft.com/office/drawing/2014/main" id="{4CC73349-7CB1-4719-B39D-9131517F244A}"/>
              </a:ext>
            </a:extLst>
          </p:cNvPr>
          <p:cNvPicPr>
            <a:picLocks noChangeAspect="1"/>
          </p:cNvPicPr>
          <p:nvPr/>
        </p:nvPicPr>
        <p:blipFill>
          <a:blip r:embed="rId3"/>
          <a:stretch>
            <a:fillRect/>
          </a:stretch>
        </p:blipFill>
        <p:spPr>
          <a:xfrm>
            <a:off x="279133" y="765256"/>
            <a:ext cx="7047035" cy="4336133"/>
          </a:xfrm>
          <a:prstGeom prst="rect">
            <a:avLst/>
          </a:prstGeom>
        </p:spPr>
      </p:pic>
      <p:pic>
        <p:nvPicPr>
          <p:cNvPr id="11" name="Picture 10">
            <a:extLst>
              <a:ext uri="{FF2B5EF4-FFF2-40B4-BE49-F238E27FC236}">
                <a16:creationId xmlns:a16="http://schemas.microsoft.com/office/drawing/2014/main" id="{07911456-9813-4898-BD4B-A2B1E93F34EF}"/>
              </a:ext>
            </a:extLst>
          </p:cNvPr>
          <p:cNvPicPr>
            <a:picLocks noChangeAspect="1"/>
          </p:cNvPicPr>
          <p:nvPr/>
        </p:nvPicPr>
        <p:blipFill>
          <a:blip r:embed="rId4"/>
          <a:stretch>
            <a:fillRect/>
          </a:stretch>
        </p:blipFill>
        <p:spPr>
          <a:xfrm>
            <a:off x="10054449" y="255931"/>
            <a:ext cx="1948254" cy="1948254"/>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892971" y="952107"/>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pic>
        <p:nvPicPr>
          <p:cNvPr id="3" name="Picture 2">
            <a:extLst>
              <a:ext uri="{FF2B5EF4-FFF2-40B4-BE49-F238E27FC236}">
                <a16:creationId xmlns:a16="http://schemas.microsoft.com/office/drawing/2014/main" id="{857177E3-6449-41DE-BEB6-36EE34F37517}"/>
              </a:ext>
            </a:extLst>
          </p:cNvPr>
          <p:cNvPicPr>
            <a:picLocks noChangeAspect="1"/>
          </p:cNvPicPr>
          <p:nvPr/>
        </p:nvPicPr>
        <p:blipFill>
          <a:blip r:embed="rId3"/>
          <a:stretch>
            <a:fillRect/>
          </a:stretch>
        </p:blipFill>
        <p:spPr>
          <a:xfrm>
            <a:off x="0" y="0"/>
            <a:ext cx="6776185" cy="6858000"/>
          </a:xfrm>
          <a:prstGeom prst="rect">
            <a:avLst/>
          </a:prstGeom>
        </p:spPr>
      </p:pic>
    </p:spTree>
    <p:extLst>
      <p:ext uri="{BB962C8B-B14F-4D97-AF65-F5344CB8AC3E}">
        <p14:creationId xmlns:p14="http://schemas.microsoft.com/office/powerpoint/2010/main" val="395518310"/>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11" name="Picture 10">
            <a:extLst>
              <a:ext uri="{FF2B5EF4-FFF2-40B4-BE49-F238E27FC236}">
                <a16:creationId xmlns:a16="http://schemas.microsoft.com/office/drawing/2014/main" id="{E9CDC415-AC78-4084-BD1E-2CE7C8890604}"/>
              </a:ext>
            </a:extLst>
          </p:cNvPr>
          <p:cNvPicPr>
            <a:picLocks noChangeAspect="1"/>
          </p:cNvPicPr>
          <p:nvPr/>
        </p:nvPicPr>
        <p:blipFill>
          <a:blip r:embed="rId3"/>
          <a:stretch>
            <a:fillRect/>
          </a:stretch>
        </p:blipFill>
        <p:spPr>
          <a:xfrm>
            <a:off x="1642341" y="567293"/>
            <a:ext cx="8306522" cy="4211470"/>
          </a:xfrm>
          <a:prstGeom prst="rect">
            <a:avLst/>
          </a:prstGeom>
        </p:spPr>
      </p:pic>
      <p:pic>
        <p:nvPicPr>
          <p:cNvPr id="51" name="Picture 50">
            <a:extLst>
              <a:ext uri="{FF2B5EF4-FFF2-40B4-BE49-F238E27FC236}">
                <a16:creationId xmlns:a16="http://schemas.microsoft.com/office/drawing/2014/main" id="{FF371305-753A-4FAB-9509-834FCBB7D86B}"/>
              </a:ext>
            </a:extLst>
          </p:cNvPr>
          <p:cNvPicPr>
            <a:picLocks noChangeAspect="1"/>
          </p:cNvPicPr>
          <p:nvPr/>
        </p:nvPicPr>
        <p:blipFill>
          <a:blip r:embed="rId4"/>
          <a:stretch>
            <a:fillRect/>
          </a:stretch>
        </p:blipFill>
        <p:spPr>
          <a:xfrm>
            <a:off x="-1" y="4758157"/>
            <a:ext cx="12192000" cy="2221456"/>
          </a:xfrm>
          <a:prstGeom prst="rect">
            <a:avLst/>
          </a:prstGeom>
        </p:spPr>
      </p:pic>
      <p:sp>
        <p:nvSpPr>
          <p:cNvPr id="52" name="Rectangle 51">
            <a:extLst>
              <a:ext uri="{FF2B5EF4-FFF2-40B4-BE49-F238E27FC236}">
                <a16:creationId xmlns:a16="http://schemas.microsoft.com/office/drawing/2014/main" id="{D5BD0D50-4B89-45AB-B466-5F83EA23F3B4}"/>
              </a:ext>
            </a:extLst>
          </p:cNvPr>
          <p:cNvSpPr/>
          <p:nvPr/>
        </p:nvSpPr>
        <p:spPr>
          <a:xfrm>
            <a:off x="-300398" y="105628"/>
            <a:ext cx="12192000" cy="461665"/>
          </a:xfrm>
          <a:prstGeom prst="rect">
            <a:avLst/>
          </a:prstGeom>
          <a:noFill/>
        </p:spPr>
        <p:txBody>
          <a:bodyPr wrap="square" lIns="91440" tIns="45720" rIns="91440" bIns="45720">
            <a:spAutoFit/>
          </a:bodyPr>
          <a:lstStyle/>
          <a:p>
            <a:pPr algn="ctr"/>
            <a:r>
              <a:rPr lang="en-IN" sz="2400" b="1" cap="none" spc="0" dirty="0">
                <a:ln w="6600">
                  <a:solidFill>
                    <a:schemeClr val="accent2"/>
                  </a:solidFill>
                  <a:prstDash val="solid"/>
                </a:ln>
                <a:solidFill>
                  <a:srgbClr val="FFFFFF"/>
                </a:solidFill>
                <a:effectLst>
                  <a:outerShdw dist="38100" dir="2700000" algn="tl" rotWithShape="0">
                    <a:schemeClr val="accent2"/>
                  </a:outerShdw>
                </a:effectLst>
              </a:rPr>
              <a:t>COLLABORATION DIAGRAM FOR ONLINE VOTING SYSTEM</a:t>
            </a:r>
          </a:p>
        </p:txBody>
      </p:sp>
    </p:spTree>
    <p:extLst>
      <p:ext uri="{BB962C8B-B14F-4D97-AF65-F5344CB8AC3E}">
        <p14:creationId xmlns:p14="http://schemas.microsoft.com/office/powerpoint/2010/main" val="29798766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12" name="Picture 11">
            <a:extLst>
              <a:ext uri="{FF2B5EF4-FFF2-40B4-BE49-F238E27FC236}">
                <a16:creationId xmlns:a16="http://schemas.microsoft.com/office/drawing/2014/main" id="{64C5BBAB-079B-4009-A5FF-1965BDCAF76A}"/>
              </a:ext>
            </a:extLst>
          </p:cNvPr>
          <p:cNvPicPr>
            <a:picLocks noChangeAspect="1"/>
          </p:cNvPicPr>
          <p:nvPr/>
        </p:nvPicPr>
        <p:blipFill>
          <a:blip r:embed="rId3"/>
          <a:stretch>
            <a:fillRect/>
          </a:stretch>
        </p:blipFill>
        <p:spPr>
          <a:xfrm>
            <a:off x="4863092" y="1192461"/>
            <a:ext cx="7328908" cy="5142749"/>
          </a:xfrm>
          <a:prstGeom prst="rect">
            <a:avLst/>
          </a:prstGeom>
        </p:spPr>
      </p:pic>
      <p:sp>
        <p:nvSpPr>
          <p:cNvPr id="15" name="Rectangle 14">
            <a:extLst>
              <a:ext uri="{FF2B5EF4-FFF2-40B4-BE49-F238E27FC236}">
                <a16:creationId xmlns:a16="http://schemas.microsoft.com/office/drawing/2014/main" id="{FB01CEEC-70DC-42E8-A559-42D7DEF25F9C}"/>
              </a:ext>
            </a:extLst>
          </p:cNvPr>
          <p:cNvSpPr/>
          <p:nvPr/>
        </p:nvSpPr>
        <p:spPr>
          <a:xfrm>
            <a:off x="1422305" y="327621"/>
            <a:ext cx="8753101" cy="584775"/>
          </a:xfrm>
          <a:prstGeom prst="rect">
            <a:avLst/>
          </a:prstGeom>
          <a:noFill/>
        </p:spPr>
        <p:txBody>
          <a:bodyPr wrap="none" lIns="91440" tIns="45720" rIns="91440" bIns="45720">
            <a:spAutoFit/>
          </a:bodyPr>
          <a:lstStyle/>
          <a:p>
            <a:pPr algn="ctr"/>
            <a:r>
              <a:rPr lang="en-I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COLLABORATION DIAGRAM FOR CASTE VOTE</a:t>
            </a:r>
          </a:p>
        </p:txBody>
      </p:sp>
      <p:pic>
        <p:nvPicPr>
          <p:cNvPr id="17" name="Picture 16">
            <a:extLst>
              <a:ext uri="{FF2B5EF4-FFF2-40B4-BE49-F238E27FC236}">
                <a16:creationId xmlns:a16="http://schemas.microsoft.com/office/drawing/2014/main" id="{8C6C601A-726A-493F-9EC3-DACC30BEA79C}"/>
              </a:ext>
            </a:extLst>
          </p:cNvPr>
          <p:cNvPicPr>
            <a:picLocks noChangeAspect="1"/>
          </p:cNvPicPr>
          <p:nvPr/>
        </p:nvPicPr>
        <p:blipFill>
          <a:blip r:embed="rId4"/>
          <a:stretch>
            <a:fillRect/>
          </a:stretch>
        </p:blipFill>
        <p:spPr>
          <a:xfrm>
            <a:off x="54083" y="2073755"/>
            <a:ext cx="4809009" cy="2517496"/>
          </a:xfrm>
          <a:prstGeom prst="rect">
            <a:avLst/>
          </a:prstGeom>
        </p:spPr>
      </p:pic>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a:extLst>
              <a:ext uri="{FF2B5EF4-FFF2-40B4-BE49-F238E27FC236}">
                <a16:creationId xmlns:a16="http://schemas.microsoft.com/office/drawing/2014/main" id="{7D186EBD-4FB4-497A-9965-391C796D2FA7}"/>
              </a:ext>
            </a:extLst>
          </p:cNvPr>
          <p:cNvSpPr/>
          <p:nvPr/>
        </p:nvSpPr>
        <p:spPr>
          <a:xfrm>
            <a:off x="1865313" y="287508"/>
            <a:ext cx="8177495" cy="461665"/>
          </a:xfrm>
          <a:prstGeom prst="rect">
            <a:avLst/>
          </a:prstGeom>
          <a:noFill/>
        </p:spPr>
        <p:txBody>
          <a:bodyPr wrap="none" lIns="91440" tIns="45720" rIns="91440" bIns="45720">
            <a:spAutoFit/>
          </a:bodyPr>
          <a:lstStyle/>
          <a:p>
            <a:pPr algn="ctr"/>
            <a:r>
              <a:rPr lang="en-GB" sz="2400" b="1" cap="none" spc="0" dirty="0">
                <a:ln w="22225">
                  <a:solidFill>
                    <a:schemeClr val="accent2"/>
                  </a:solidFill>
                  <a:prstDash val="solid"/>
                </a:ln>
                <a:solidFill>
                  <a:schemeClr val="accent2">
                    <a:lumMod val="40000"/>
                    <a:lumOff val="60000"/>
                  </a:schemeClr>
                </a:solidFill>
                <a:effectLst/>
              </a:rPr>
              <a:t>COLLABORATION DIAGRAM FOR DISPLAY RESULT</a:t>
            </a:r>
            <a:endParaRPr lang="en-IN" sz="2400" b="1" cap="none" spc="0" dirty="0">
              <a:ln w="22225">
                <a:solidFill>
                  <a:schemeClr val="accent2"/>
                </a:solidFill>
                <a:prstDash val="solid"/>
              </a:ln>
              <a:solidFill>
                <a:schemeClr val="accent2">
                  <a:lumMod val="40000"/>
                  <a:lumOff val="60000"/>
                </a:schemeClr>
              </a:solidFill>
              <a:effectLst/>
            </a:endParaRPr>
          </a:p>
        </p:txBody>
      </p:sp>
      <p:pic>
        <p:nvPicPr>
          <p:cNvPr id="16" name="Picture 15">
            <a:extLst>
              <a:ext uri="{FF2B5EF4-FFF2-40B4-BE49-F238E27FC236}">
                <a16:creationId xmlns:a16="http://schemas.microsoft.com/office/drawing/2014/main" id="{3B4A8512-C0A9-4782-96D3-4375A96A34D5}"/>
              </a:ext>
            </a:extLst>
          </p:cNvPr>
          <p:cNvPicPr>
            <a:picLocks noChangeAspect="1"/>
          </p:cNvPicPr>
          <p:nvPr/>
        </p:nvPicPr>
        <p:blipFill>
          <a:blip r:embed="rId3"/>
          <a:stretch>
            <a:fillRect/>
          </a:stretch>
        </p:blipFill>
        <p:spPr>
          <a:xfrm>
            <a:off x="5812790" y="946073"/>
            <a:ext cx="6379210" cy="5911927"/>
          </a:xfrm>
          <a:prstGeom prst="rect">
            <a:avLst/>
          </a:prstGeom>
        </p:spPr>
      </p:pic>
      <p:pic>
        <p:nvPicPr>
          <p:cNvPr id="23" name="Picture 22">
            <a:extLst>
              <a:ext uri="{FF2B5EF4-FFF2-40B4-BE49-F238E27FC236}">
                <a16:creationId xmlns:a16="http://schemas.microsoft.com/office/drawing/2014/main" id="{61360AB7-32AD-4B87-8452-E226D5FA5D60}"/>
              </a:ext>
            </a:extLst>
          </p:cNvPr>
          <p:cNvPicPr>
            <a:picLocks noChangeAspect="1"/>
          </p:cNvPicPr>
          <p:nvPr/>
        </p:nvPicPr>
        <p:blipFill>
          <a:blip r:embed="rId4"/>
          <a:stretch>
            <a:fillRect/>
          </a:stretch>
        </p:blipFill>
        <p:spPr>
          <a:xfrm>
            <a:off x="0" y="946073"/>
            <a:ext cx="5812790" cy="5911927"/>
          </a:xfrm>
          <a:prstGeom prst="rect">
            <a:avLst/>
          </a:prstGeom>
        </p:spPr>
      </p:pic>
    </p:spTree>
    <p:extLst>
      <p:ext uri="{BB962C8B-B14F-4D97-AF65-F5344CB8AC3E}">
        <p14:creationId xmlns:p14="http://schemas.microsoft.com/office/powerpoint/2010/main" val="389134558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6EE47C-D419-45C6-913C-8547CDB9C92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67811D9D-E5B9-4E09-9041-88A6A2D28FCD}"/>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BA66429-9B13-4154-80F3-281C742E6A4A}"/>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8" name="Picture 7">
            <a:extLst>
              <a:ext uri="{FF2B5EF4-FFF2-40B4-BE49-F238E27FC236}">
                <a16:creationId xmlns:a16="http://schemas.microsoft.com/office/drawing/2014/main" id="{5399918A-6DA4-4D51-9AEB-D0E5B11085D1}"/>
              </a:ext>
            </a:extLst>
          </p:cNvPr>
          <p:cNvPicPr>
            <a:picLocks noChangeAspect="1"/>
          </p:cNvPicPr>
          <p:nvPr/>
        </p:nvPicPr>
        <p:blipFill>
          <a:blip r:embed="rId2"/>
          <a:stretch>
            <a:fillRect/>
          </a:stretch>
        </p:blipFill>
        <p:spPr>
          <a:xfrm>
            <a:off x="1576422" y="1145348"/>
            <a:ext cx="9473380" cy="5515752"/>
          </a:xfrm>
          <a:prstGeom prst="rect">
            <a:avLst/>
          </a:prstGeom>
        </p:spPr>
      </p:pic>
      <p:sp>
        <p:nvSpPr>
          <p:cNvPr id="9" name="Rectangle 8">
            <a:extLst>
              <a:ext uri="{FF2B5EF4-FFF2-40B4-BE49-F238E27FC236}">
                <a16:creationId xmlns:a16="http://schemas.microsoft.com/office/drawing/2014/main" id="{86760728-A698-4A5F-AA44-E09556338327}"/>
              </a:ext>
            </a:extLst>
          </p:cNvPr>
          <p:cNvSpPr/>
          <p:nvPr/>
        </p:nvSpPr>
        <p:spPr>
          <a:xfrm>
            <a:off x="2178188" y="449646"/>
            <a:ext cx="7643118"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2400" b="1" cap="none" spc="0" dirty="0">
                <a:ln/>
                <a:solidFill>
                  <a:schemeClr val="accent4"/>
                </a:solidFill>
                <a:effectLst/>
              </a:rPr>
              <a:t>CLASS DIAGRAM FOR ONLINE VOTING SYSTEM</a:t>
            </a:r>
          </a:p>
        </p:txBody>
      </p:sp>
    </p:spTree>
    <p:extLst>
      <p:ext uri="{BB962C8B-B14F-4D97-AF65-F5344CB8AC3E}">
        <p14:creationId xmlns:p14="http://schemas.microsoft.com/office/powerpoint/2010/main" val="33922294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4189584" y="472273"/>
            <a:ext cx="11097551" cy="1332000"/>
          </a:xfrm>
        </p:spPr>
        <p:txBody>
          <a:bodyPr/>
          <a:lstStyle/>
          <a:p>
            <a:r>
              <a:rPr lang="en-US" dirty="0">
                <a:solidFill>
                  <a:schemeClr val="accent2">
                    <a:lumMod val="60000"/>
                    <a:lumOff val="40000"/>
                  </a:schemeClr>
                </a:solidFill>
              </a:rPr>
              <a:t>Admin login:</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25" name="Picture 24">
            <a:extLst>
              <a:ext uri="{FF2B5EF4-FFF2-40B4-BE49-F238E27FC236}">
                <a16:creationId xmlns:a16="http://schemas.microsoft.com/office/drawing/2014/main" id="{D66836BD-7FF0-400E-8E5D-E5AE5E54865D}"/>
              </a:ext>
            </a:extLst>
          </p:cNvPr>
          <p:cNvPicPr>
            <a:picLocks noChangeAspect="1"/>
          </p:cNvPicPr>
          <p:nvPr/>
        </p:nvPicPr>
        <p:blipFill>
          <a:blip r:embed="rId2"/>
          <a:stretch>
            <a:fillRect/>
          </a:stretch>
        </p:blipFill>
        <p:spPr>
          <a:xfrm>
            <a:off x="0" y="1328286"/>
            <a:ext cx="12192000" cy="5754948"/>
          </a:xfrm>
          <a:prstGeom prst="rect">
            <a:avLst/>
          </a:prstGeom>
        </p:spPr>
      </p:pic>
    </p:spTree>
    <p:extLst>
      <p:ext uri="{BB962C8B-B14F-4D97-AF65-F5344CB8AC3E}">
        <p14:creationId xmlns:p14="http://schemas.microsoft.com/office/powerpoint/2010/main" val="1420547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14BE3A-6FB7-4999-BC8E-A0BDC6F4057E}"/>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52D27FCF-DA55-4109-94D2-85E938E0212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D6343B9-EF26-4739-81E8-3A1589998D8E}"/>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7" name="Rectangle 6">
            <a:extLst>
              <a:ext uri="{FF2B5EF4-FFF2-40B4-BE49-F238E27FC236}">
                <a16:creationId xmlns:a16="http://schemas.microsoft.com/office/drawing/2014/main" id="{8948425A-B4AE-440C-80C4-57C96B3DF93F}"/>
              </a:ext>
            </a:extLst>
          </p:cNvPr>
          <p:cNvSpPr/>
          <p:nvPr/>
        </p:nvSpPr>
        <p:spPr>
          <a:xfrm>
            <a:off x="3179763" y="437531"/>
            <a:ext cx="627203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5400" b="1" cap="none" spc="0" dirty="0">
                <a:ln/>
                <a:solidFill>
                  <a:srgbClr val="00B050"/>
                </a:solidFill>
                <a:effectLst/>
              </a:rPr>
              <a:t>Admin Dashboard:</a:t>
            </a:r>
          </a:p>
        </p:txBody>
      </p:sp>
      <p:pic>
        <p:nvPicPr>
          <p:cNvPr id="9" name="Picture 8">
            <a:extLst>
              <a:ext uri="{FF2B5EF4-FFF2-40B4-BE49-F238E27FC236}">
                <a16:creationId xmlns:a16="http://schemas.microsoft.com/office/drawing/2014/main" id="{F5D43865-C327-42EC-B30F-B697EB3FA127}"/>
              </a:ext>
            </a:extLst>
          </p:cNvPr>
          <p:cNvPicPr>
            <a:picLocks noChangeAspect="1"/>
          </p:cNvPicPr>
          <p:nvPr/>
        </p:nvPicPr>
        <p:blipFill>
          <a:blip r:embed="rId2"/>
          <a:stretch>
            <a:fillRect/>
          </a:stretch>
        </p:blipFill>
        <p:spPr>
          <a:xfrm>
            <a:off x="0" y="1530418"/>
            <a:ext cx="12192000" cy="5327582"/>
          </a:xfrm>
          <a:prstGeom prst="rect">
            <a:avLst/>
          </a:prstGeom>
        </p:spPr>
      </p:pic>
    </p:spTree>
    <p:extLst>
      <p:ext uri="{BB962C8B-B14F-4D97-AF65-F5344CB8AC3E}">
        <p14:creationId xmlns:p14="http://schemas.microsoft.com/office/powerpoint/2010/main" val="37391715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97AE1-4591-4A2E-BF98-5008E8999060}"/>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3CA300-0C07-49ED-92B7-F7B9E2C7763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A7B38C6C-4D28-41FB-BE2F-6641A7B5BB7D}"/>
              </a:ext>
            </a:extLst>
          </p:cNvPr>
          <p:cNvSpPr>
            <a:spLocks noGrp="1"/>
          </p:cNvSpPr>
          <p:nvPr>
            <p:ph type="sldNum" sz="quarter" idx="12"/>
          </p:nvPr>
        </p:nvSpPr>
        <p:spPr/>
        <p:txBody>
          <a:bodyPr/>
          <a:lstStyle/>
          <a:p>
            <a:fld id="{DBA1B0FB-D917-4C8C-928F-313BD683BF39}" type="slidenum">
              <a:rPr lang="en-US" smtClean="0"/>
              <a:t>17</a:t>
            </a:fld>
            <a:endParaRPr lang="en-US"/>
          </a:p>
        </p:txBody>
      </p:sp>
      <p:pic>
        <p:nvPicPr>
          <p:cNvPr id="8" name="Picture 7">
            <a:extLst>
              <a:ext uri="{FF2B5EF4-FFF2-40B4-BE49-F238E27FC236}">
                <a16:creationId xmlns:a16="http://schemas.microsoft.com/office/drawing/2014/main" id="{4C23ED4E-944D-4141-8BF5-15DD9E1FD879}"/>
              </a:ext>
            </a:extLst>
          </p:cNvPr>
          <p:cNvPicPr>
            <a:picLocks noChangeAspect="1"/>
          </p:cNvPicPr>
          <p:nvPr/>
        </p:nvPicPr>
        <p:blipFill>
          <a:blip r:embed="rId2"/>
          <a:stretch>
            <a:fillRect/>
          </a:stretch>
        </p:blipFill>
        <p:spPr>
          <a:xfrm>
            <a:off x="0" y="3439664"/>
            <a:ext cx="5153842" cy="3418336"/>
          </a:xfrm>
          <a:prstGeom prst="rect">
            <a:avLst/>
          </a:prstGeom>
        </p:spPr>
      </p:pic>
      <p:sp>
        <p:nvSpPr>
          <p:cNvPr id="10" name="TextBox 9">
            <a:extLst>
              <a:ext uri="{FF2B5EF4-FFF2-40B4-BE49-F238E27FC236}">
                <a16:creationId xmlns:a16="http://schemas.microsoft.com/office/drawing/2014/main" id="{443F5B3C-EBEE-4A0D-845B-98CFF259CC2E}"/>
              </a:ext>
            </a:extLst>
          </p:cNvPr>
          <p:cNvSpPr txBox="1"/>
          <p:nvPr/>
        </p:nvSpPr>
        <p:spPr>
          <a:xfrm>
            <a:off x="7322420" y="2801242"/>
            <a:ext cx="6097604" cy="369332"/>
          </a:xfrm>
          <a:prstGeom prst="rect">
            <a:avLst/>
          </a:prstGeom>
          <a:noFill/>
        </p:spPr>
        <p:txBody>
          <a:bodyPr wrap="square">
            <a:spAutoFit/>
          </a:bodyPr>
          <a:lstStyle/>
          <a:p>
            <a:r>
              <a:rPr lang="en-IN" dirty="0"/>
              <a:t>Caste Vote :</a:t>
            </a:r>
          </a:p>
        </p:txBody>
      </p:sp>
      <p:sp>
        <p:nvSpPr>
          <p:cNvPr id="11" name="Rectangle 10">
            <a:extLst>
              <a:ext uri="{FF2B5EF4-FFF2-40B4-BE49-F238E27FC236}">
                <a16:creationId xmlns:a16="http://schemas.microsoft.com/office/drawing/2014/main" id="{C61895EE-6773-4494-A001-D6149E2731B1}"/>
              </a:ext>
            </a:extLst>
          </p:cNvPr>
          <p:cNvSpPr/>
          <p:nvPr/>
        </p:nvSpPr>
        <p:spPr>
          <a:xfrm>
            <a:off x="1749821" y="2861046"/>
            <a:ext cx="1429942" cy="369332"/>
          </a:xfrm>
          <a:prstGeom prst="rect">
            <a:avLst/>
          </a:prstGeom>
          <a:noFill/>
        </p:spPr>
        <p:txBody>
          <a:bodyPr wrap="none" lIns="91440" tIns="45720" rIns="91440" bIns="45720">
            <a:spAutoFit/>
          </a:bodyPr>
          <a:lstStyle/>
          <a:p>
            <a:pPr algn="ctr"/>
            <a:r>
              <a:rPr lang="en-IN"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User Login:</a:t>
            </a:r>
          </a:p>
        </p:txBody>
      </p:sp>
      <p:pic>
        <p:nvPicPr>
          <p:cNvPr id="13" name="Picture 12">
            <a:extLst>
              <a:ext uri="{FF2B5EF4-FFF2-40B4-BE49-F238E27FC236}">
                <a16:creationId xmlns:a16="http://schemas.microsoft.com/office/drawing/2014/main" id="{3AC2DE05-E4DD-49F4-90B2-1CA1B5F088EE}"/>
              </a:ext>
            </a:extLst>
          </p:cNvPr>
          <p:cNvPicPr>
            <a:picLocks noChangeAspect="1"/>
          </p:cNvPicPr>
          <p:nvPr/>
        </p:nvPicPr>
        <p:blipFill>
          <a:blip r:embed="rId3"/>
          <a:stretch>
            <a:fillRect/>
          </a:stretch>
        </p:blipFill>
        <p:spPr>
          <a:xfrm>
            <a:off x="5153842" y="3439664"/>
            <a:ext cx="7038158" cy="3476088"/>
          </a:xfrm>
          <a:prstGeom prst="rect">
            <a:avLst/>
          </a:prstGeom>
        </p:spPr>
      </p:pic>
      <p:pic>
        <p:nvPicPr>
          <p:cNvPr id="27" name="Picture 26">
            <a:extLst>
              <a:ext uri="{FF2B5EF4-FFF2-40B4-BE49-F238E27FC236}">
                <a16:creationId xmlns:a16="http://schemas.microsoft.com/office/drawing/2014/main" id="{8D3F2F7B-C4AC-4B9F-9DBA-70A1A58E590D}"/>
              </a:ext>
            </a:extLst>
          </p:cNvPr>
          <p:cNvPicPr>
            <a:picLocks noChangeAspect="1"/>
          </p:cNvPicPr>
          <p:nvPr/>
        </p:nvPicPr>
        <p:blipFill>
          <a:blip r:embed="rId4"/>
          <a:stretch>
            <a:fillRect/>
          </a:stretch>
        </p:blipFill>
        <p:spPr>
          <a:xfrm>
            <a:off x="0" y="0"/>
            <a:ext cx="12192000" cy="2651760"/>
          </a:xfrm>
          <a:prstGeom prst="rect">
            <a:avLst/>
          </a:prstGeom>
        </p:spPr>
      </p:pic>
    </p:spTree>
    <p:extLst>
      <p:ext uri="{BB962C8B-B14F-4D97-AF65-F5344CB8AC3E}">
        <p14:creationId xmlns:p14="http://schemas.microsoft.com/office/powerpoint/2010/main" val="24859742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8B081A-D896-404C-91B8-34247A692262}"/>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D7125822-E8AA-414D-B039-0BA74F5ACC9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578E081-94F2-41CB-B1AC-E278986AF680}"/>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TextBox 5">
            <a:extLst>
              <a:ext uri="{FF2B5EF4-FFF2-40B4-BE49-F238E27FC236}">
                <a16:creationId xmlns:a16="http://schemas.microsoft.com/office/drawing/2014/main" id="{D9D54AC3-89F3-4F48-B950-DFA0CE0163A5}"/>
              </a:ext>
            </a:extLst>
          </p:cNvPr>
          <p:cNvSpPr txBox="1"/>
          <p:nvPr/>
        </p:nvSpPr>
        <p:spPr>
          <a:xfrm>
            <a:off x="4697396" y="2942629"/>
            <a:ext cx="6097604" cy="369332"/>
          </a:xfrm>
          <a:prstGeom prst="rect">
            <a:avLst/>
          </a:prstGeom>
          <a:noFill/>
        </p:spPr>
        <p:txBody>
          <a:bodyPr wrap="square">
            <a:spAutoFit/>
          </a:bodyPr>
          <a:lstStyle/>
          <a:p>
            <a:r>
              <a:rPr lang="en-IN" dirty="0">
                <a:solidFill>
                  <a:srgbClr val="00B050"/>
                </a:solidFill>
              </a:rPr>
              <a:t>Confirmation:</a:t>
            </a:r>
          </a:p>
        </p:txBody>
      </p:sp>
      <p:pic>
        <p:nvPicPr>
          <p:cNvPr id="8" name="Picture 7">
            <a:extLst>
              <a:ext uri="{FF2B5EF4-FFF2-40B4-BE49-F238E27FC236}">
                <a16:creationId xmlns:a16="http://schemas.microsoft.com/office/drawing/2014/main" id="{D2DABC26-F00E-40B4-A8E2-BCCDDA6E8F39}"/>
              </a:ext>
            </a:extLst>
          </p:cNvPr>
          <p:cNvPicPr>
            <a:picLocks noChangeAspect="1"/>
          </p:cNvPicPr>
          <p:nvPr/>
        </p:nvPicPr>
        <p:blipFill>
          <a:blip r:embed="rId2"/>
          <a:stretch>
            <a:fillRect/>
          </a:stretch>
        </p:blipFill>
        <p:spPr>
          <a:xfrm>
            <a:off x="0" y="3362616"/>
            <a:ext cx="12192000" cy="3495384"/>
          </a:xfrm>
          <a:prstGeom prst="rect">
            <a:avLst/>
          </a:prstGeom>
        </p:spPr>
      </p:pic>
      <p:pic>
        <p:nvPicPr>
          <p:cNvPr id="10" name="Picture 9">
            <a:extLst>
              <a:ext uri="{FF2B5EF4-FFF2-40B4-BE49-F238E27FC236}">
                <a16:creationId xmlns:a16="http://schemas.microsoft.com/office/drawing/2014/main" id="{72199B0B-1B1B-47F8-BA49-5B82FE8ED1CD}"/>
              </a:ext>
            </a:extLst>
          </p:cNvPr>
          <p:cNvPicPr>
            <a:picLocks noChangeAspect="1"/>
          </p:cNvPicPr>
          <p:nvPr/>
        </p:nvPicPr>
        <p:blipFill>
          <a:blip r:embed="rId3"/>
          <a:stretch>
            <a:fillRect/>
          </a:stretch>
        </p:blipFill>
        <p:spPr>
          <a:xfrm>
            <a:off x="1" y="0"/>
            <a:ext cx="12192000" cy="2891975"/>
          </a:xfrm>
          <a:prstGeom prst="rect">
            <a:avLst/>
          </a:prstGeom>
        </p:spPr>
      </p:pic>
    </p:spTree>
    <p:extLst>
      <p:ext uri="{BB962C8B-B14F-4D97-AF65-F5344CB8AC3E}">
        <p14:creationId xmlns:p14="http://schemas.microsoft.com/office/powerpoint/2010/main" val="36374269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E5A4CD-2E23-49AF-B435-48B94A9BF5E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EFE586D-9AB9-44B8-AEF5-79C46799E1ED}"/>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8D5E77F-E0C3-4242-A161-2F3B370948D7}"/>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6" name="TextBox 5">
            <a:extLst>
              <a:ext uri="{FF2B5EF4-FFF2-40B4-BE49-F238E27FC236}">
                <a16:creationId xmlns:a16="http://schemas.microsoft.com/office/drawing/2014/main" id="{9E098423-9B08-4299-AA80-06B7985144FB}"/>
              </a:ext>
            </a:extLst>
          </p:cNvPr>
          <p:cNvSpPr txBox="1"/>
          <p:nvPr/>
        </p:nvSpPr>
        <p:spPr>
          <a:xfrm>
            <a:off x="0" y="591022"/>
            <a:ext cx="12445466" cy="2159566"/>
          </a:xfrm>
          <a:prstGeom prst="rect">
            <a:avLst/>
          </a:prstGeom>
          <a:noFill/>
        </p:spPr>
        <p:txBody>
          <a:bodyPr wrap="square">
            <a:spAutoFit/>
          </a:bodyPr>
          <a:lstStyle/>
          <a:p>
            <a:pPr marL="12700">
              <a:lnSpc>
                <a:spcPct val="100000"/>
              </a:lnSpc>
              <a:spcBef>
                <a:spcPts val="105"/>
              </a:spcBef>
            </a:pPr>
            <a:r>
              <a:rPr lang="en-IN" sz="1600" b="1" spc="-5" dirty="0">
                <a:solidFill>
                  <a:schemeClr val="tx2">
                    <a:lumMod val="75000"/>
                  </a:schemeClr>
                </a:solidFill>
                <a:latin typeface="Times New Roman"/>
                <a:cs typeface="Times New Roman"/>
              </a:rPr>
              <a:t>SOFTWARE</a:t>
            </a:r>
            <a:r>
              <a:rPr lang="en-IN" sz="1600" b="1" spc="-10" dirty="0">
                <a:solidFill>
                  <a:schemeClr val="tx2">
                    <a:lumMod val="75000"/>
                  </a:schemeClr>
                </a:solidFill>
                <a:latin typeface="Times New Roman"/>
                <a:cs typeface="Times New Roman"/>
              </a:rPr>
              <a:t> </a:t>
            </a:r>
            <a:r>
              <a:rPr lang="en-IN" sz="1600" b="1" spc="-5" dirty="0">
                <a:solidFill>
                  <a:schemeClr val="tx2">
                    <a:lumMod val="75000"/>
                  </a:schemeClr>
                </a:solidFill>
                <a:latin typeface="Times New Roman"/>
                <a:cs typeface="Times New Roman"/>
              </a:rPr>
              <a:t>REQUIREMENTS:</a:t>
            </a:r>
          </a:p>
          <a:p>
            <a:pPr marL="12700">
              <a:lnSpc>
                <a:spcPct val="100000"/>
              </a:lnSpc>
              <a:spcBef>
                <a:spcPts val="105"/>
              </a:spcBef>
            </a:pPr>
            <a:endParaRPr lang="en-IN" sz="1600" dirty="0">
              <a:latin typeface="Times New Roman"/>
              <a:cs typeface="Times New Roman"/>
            </a:endParaRPr>
          </a:p>
          <a:p>
            <a:pPr>
              <a:lnSpc>
                <a:spcPct val="100000"/>
              </a:lnSpc>
              <a:spcBef>
                <a:spcPts val="20"/>
              </a:spcBef>
            </a:pPr>
            <a:r>
              <a:rPr lang="en-IN" dirty="0">
                <a:latin typeface="Times New Roman"/>
                <a:cs typeface="Times New Roman"/>
              </a:rPr>
              <a:t>Technology :Java, HTML, CSS, JavaScript, </a:t>
            </a:r>
            <a:r>
              <a:rPr lang="en-IN" dirty="0" err="1">
                <a:latin typeface="Times New Roman"/>
                <a:cs typeface="Times New Roman"/>
              </a:rPr>
              <a:t>ApacheWicket</a:t>
            </a:r>
            <a:r>
              <a:rPr lang="en-IN" dirty="0">
                <a:latin typeface="Times New Roman"/>
                <a:cs typeface="Times New Roman"/>
              </a:rPr>
              <a:t>, </a:t>
            </a:r>
            <a:r>
              <a:rPr lang="en-IN" dirty="0" err="1">
                <a:latin typeface="Times New Roman"/>
                <a:cs typeface="Times New Roman"/>
              </a:rPr>
              <a:t>Sring</a:t>
            </a:r>
            <a:r>
              <a:rPr lang="en-IN" dirty="0">
                <a:latin typeface="Times New Roman"/>
                <a:cs typeface="Times New Roman"/>
              </a:rPr>
              <a:t>, </a:t>
            </a:r>
            <a:r>
              <a:rPr lang="en-IN" dirty="0" err="1">
                <a:latin typeface="Times New Roman"/>
                <a:cs typeface="Times New Roman"/>
              </a:rPr>
              <a:t>SpringBoot</a:t>
            </a:r>
            <a:r>
              <a:rPr lang="en-IN" dirty="0">
                <a:latin typeface="Times New Roman"/>
                <a:cs typeface="Times New Roman"/>
              </a:rPr>
              <a:t>, Microservices, </a:t>
            </a:r>
            <a:r>
              <a:rPr lang="en-IN" dirty="0" err="1">
                <a:latin typeface="Times New Roman"/>
                <a:cs typeface="Times New Roman"/>
              </a:rPr>
              <a:t>MSsql</a:t>
            </a:r>
            <a:r>
              <a:rPr lang="en-IN" dirty="0">
                <a:latin typeface="Times New Roman"/>
                <a:cs typeface="Times New Roman"/>
              </a:rPr>
              <a:t>, </a:t>
            </a:r>
            <a:r>
              <a:rPr lang="en-IN" dirty="0" err="1">
                <a:latin typeface="Times New Roman"/>
                <a:cs typeface="Times New Roman"/>
              </a:rPr>
              <a:t>mangoDB</a:t>
            </a:r>
            <a:r>
              <a:rPr lang="en-IN" dirty="0">
                <a:latin typeface="Times New Roman"/>
                <a:cs typeface="Times New Roman"/>
              </a:rPr>
              <a:t>.</a:t>
            </a:r>
          </a:p>
          <a:p>
            <a:pPr>
              <a:lnSpc>
                <a:spcPct val="100000"/>
              </a:lnSpc>
              <a:spcBef>
                <a:spcPts val="20"/>
              </a:spcBef>
            </a:pPr>
            <a:r>
              <a:rPr lang="en-IN" dirty="0">
                <a:latin typeface="Times New Roman"/>
                <a:cs typeface="Times New Roman"/>
              </a:rPr>
              <a:t>Model: Agile Scrum.</a:t>
            </a:r>
          </a:p>
          <a:p>
            <a:pPr>
              <a:lnSpc>
                <a:spcPct val="100000"/>
              </a:lnSpc>
              <a:spcBef>
                <a:spcPts val="20"/>
              </a:spcBef>
            </a:pPr>
            <a:r>
              <a:rPr lang="en-IN" dirty="0">
                <a:latin typeface="Times New Roman"/>
                <a:cs typeface="Times New Roman"/>
              </a:rPr>
              <a:t>Tools : Jira, GitHub, SOAP UI, Postman, IntelliJ.</a:t>
            </a:r>
          </a:p>
          <a:p>
            <a:pPr>
              <a:lnSpc>
                <a:spcPct val="100000"/>
              </a:lnSpc>
              <a:spcBef>
                <a:spcPts val="20"/>
              </a:spcBef>
            </a:pPr>
            <a:endParaRPr lang="en-IN" sz="2400" dirty="0">
              <a:latin typeface="Times New Roman"/>
              <a:cs typeface="Times New Roman"/>
            </a:endParaRPr>
          </a:p>
          <a:p>
            <a:pPr>
              <a:lnSpc>
                <a:spcPct val="100000"/>
              </a:lnSpc>
            </a:pPr>
            <a:endParaRPr lang="en-IN" sz="2350" dirty="0">
              <a:latin typeface="Times New Roman"/>
              <a:cs typeface="Times New Roman"/>
            </a:endParaRPr>
          </a:p>
        </p:txBody>
      </p:sp>
      <p:pic>
        <p:nvPicPr>
          <p:cNvPr id="10" name="Picture 9">
            <a:extLst>
              <a:ext uri="{FF2B5EF4-FFF2-40B4-BE49-F238E27FC236}">
                <a16:creationId xmlns:a16="http://schemas.microsoft.com/office/drawing/2014/main" id="{EBE43FBC-1EF2-44B8-9E6F-06CDA7873651}"/>
              </a:ext>
            </a:extLst>
          </p:cNvPr>
          <p:cNvPicPr>
            <a:picLocks noChangeAspect="1"/>
          </p:cNvPicPr>
          <p:nvPr/>
        </p:nvPicPr>
        <p:blipFill>
          <a:blip r:embed="rId2"/>
          <a:stretch>
            <a:fillRect/>
          </a:stretch>
        </p:blipFill>
        <p:spPr>
          <a:xfrm>
            <a:off x="4892881" y="2538735"/>
            <a:ext cx="7299119" cy="4045421"/>
          </a:xfrm>
          <a:prstGeom prst="rect">
            <a:avLst/>
          </a:prstGeom>
        </p:spPr>
      </p:pic>
    </p:spTree>
    <p:extLst>
      <p:ext uri="{BB962C8B-B14F-4D97-AF65-F5344CB8AC3E}">
        <p14:creationId xmlns:p14="http://schemas.microsoft.com/office/powerpoint/2010/main" val="2697669363"/>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291291" y="2580169"/>
            <a:ext cx="8901145" cy="3415519"/>
          </a:xfrm>
        </p:spPr>
        <p:txBody>
          <a:bodyPr/>
          <a:lstStyle/>
          <a:p>
            <a:r>
              <a:rPr lang="en-GB" dirty="0"/>
              <a:t>   Online voting system helps people to cast their vote through online without going to polling booth and standing in long queue to cast their </a:t>
            </a:r>
            <a:r>
              <a:rPr lang="en-GB" dirty="0" err="1"/>
              <a:t>vote.It</a:t>
            </a:r>
            <a:r>
              <a:rPr lang="en-GB" dirty="0"/>
              <a:t> was challenging for the government to motivate the public to participate in the election and cast their vote as there are no such online voting system available. </a:t>
            </a:r>
            <a:endParaRPr lang="en-US"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5" name="Rectangle 4">
            <a:extLst>
              <a:ext uri="{FF2B5EF4-FFF2-40B4-BE49-F238E27FC236}">
                <a16:creationId xmlns:a16="http://schemas.microsoft.com/office/drawing/2014/main" id="{E8D85845-0E49-4622-AA6A-8DFECB323B75}"/>
              </a:ext>
            </a:extLst>
          </p:cNvPr>
          <p:cNvSpPr/>
          <p:nvPr/>
        </p:nvSpPr>
        <p:spPr>
          <a:xfrm>
            <a:off x="156227" y="516236"/>
            <a:ext cx="7006020"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lumMod val="75000"/>
                  </a:schemeClr>
                </a:solidFill>
                <a:effectLst>
                  <a:outerShdw blurRad="12700" dist="38100" dir="2700000" algn="tl" rotWithShape="0">
                    <a:schemeClr val="bg1">
                      <a:lumMod val="50000"/>
                    </a:schemeClr>
                  </a:outerShdw>
                </a:effectLst>
              </a:rPr>
              <a:t>Online voting system</a:t>
            </a:r>
          </a:p>
        </p:txBody>
      </p:sp>
      <p:pic>
        <p:nvPicPr>
          <p:cNvPr id="16" name="Picture 15">
            <a:extLst>
              <a:ext uri="{FF2B5EF4-FFF2-40B4-BE49-F238E27FC236}">
                <a16:creationId xmlns:a16="http://schemas.microsoft.com/office/drawing/2014/main" id="{FE1D983E-F57F-4FAE-A134-586ACC578520}"/>
              </a:ext>
            </a:extLst>
          </p:cNvPr>
          <p:cNvPicPr>
            <a:picLocks noChangeAspect="1"/>
          </p:cNvPicPr>
          <p:nvPr/>
        </p:nvPicPr>
        <p:blipFill>
          <a:blip r:embed="rId2"/>
          <a:stretch>
            <a:fillRect/>
          </a:stretch>
        </p:blipFill>
        <p:spPr>
          <a:xfrm>
            <a:off x="7337029" y="158444"/>
            <a:ext cx="4802662" cy="2388686"/>
          </a:xfrm>
          <a:prstGeom prst="rect">
            <a:avLst/>
          </a:prstGeom>
        </p:spPr>
      </p:pic>
      <p:pic>
        <p:nvPicPr>
          <p:cNvPr id="23" name="Picture Placeholder 22">
            <a:extLst>
              <a:ext uri="{FF2B5EF4-FFF2-40B4-BE49-F238E27FC236}">
                <a16:creationId xmlns:a16="http://schemas.microsoft.com/office/drawing/2014/main" id="{C2294A23-CD10-423F-B45C-095EB043321D}"/>
              </a:ext>
            </a:extLst>
          </p:cNvPr>
          <p:cNvPicPr>
            <a:picLocks noGrp="1" noChangeAspect="1"/>
          </p:cNvPicPr>
          <p:nvPr>
            <p:ph type="pic" sz="quarter" idx="15"/>
          </p:nvPr>
        </p:nvPicPr>
        <p:blipFill>
          <a:blip r:embed="rId3"/>
          <a:srcRect l="16949" r="16949"/>
          <a:stretch>
            <a:fillRect/>
          </a:stretch>
        </p:blipFill>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67444" y="961564"/>
            <a:ext cx="2858702" cy="1562959"/>
          </a:xfrm>
        </p:spPr>
        <p:txBody>
          <a:bodyPr/>
          <a:lstStyle/>
          <a:p>
            <a:r>
              <a:rPr lang="en-US" dirty="0">
                <a:solidFill>
                  <a:srgbClr val="FF0000"/>
                </a:solidFill>
              </a:rPr>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2560321"/>
            <a:ext cx="12192000" cy="4297680"/>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9" name="TextBox 8">
            <a:extLst>
              <a:ext uri="{FF2B5EF4-FFF2-40B4-BE49-F238E27FC236}">
                <a16:creationId xmlns:a16="http://schemas.microsoft.com/office/drawing/2014/main" id="{5345C7FF-4E4D-45CC-9252-205ABC7CE760}"/>
              </a:ext>
            </a:extLst>
          </p:cNvPr>
          <p:cNvSpPr txBox="1"/>
          <p:nvPr/>
        </p:nvSpPr>
        <p:spPr>
          <a:xfrm>
            <a:off x="2692667" y="846329"/>
            <a:ext cx="9431889" cy="1200329"/>
          </a:xfrm>
          <a:prstGeom prst="rect">
            <a:avLst/>
          </a:prstGeom>
          <a:noFill/>
        </p:spPr>
        <p:txBody>
          <a:bodyPr wrap="square">
            <a:spAutoFit/>
          </a:bodyPr>
          <a:lstStyle/>
          <a:p>
            <a:pPr algn="just"/>
            <a:r>
              <a:rPr lang="en-GB" dirty="0">
                <a:solidFill>
                  <a:schemeClr val="accent6">
                    <a:lumMod val="60000"/>
                    <a:lumOff val="40000"/>
                  </a:schemeClr>
                </a:solidFill>
                <a:latin typeface="Roboto" panose="02000000000000000000" pitchFamily="2" charset="0"/>
              </a:rPr>
              <a:t>Electronic</a:t>
            </a:r>
            <a:r>
              <a:rPr lang="en-GB" b="0" i="0" dirty="0">
                <a:solidFill>
                  <a:schemeClr val="accent6">
                    <a:lumMod val="60000"/>
                    <a:lumOff val="40000"/>
                  </a:schemeClr>
                </a:solidFill>
                <a:effectLst/>
                <a:latin typeface="Roboto" panose="02000000000000000000" pitchFamily="2" charset="0"/>
              </a:rPr>
              <a:t> voting technology intends to speed the counting of ballots, reduce the cost of paying staff to count votes manually and can provide improved accessibility for disabled voters. Also in the long term, expenses are expected to decrease. Results can be reported and published faster</a:t>
            </a:r>
            <a:endParaRPr lang="en-GB" b="0" i="0" dirty="0">
              <a:solidFill>
                <a:schemeClr val="accent6">
                  <a:lumMod val="60000"/>
                  <a:lumOff val="40000"/>
                </a:schemeClr>
              </a:solidFill>
              <a:effectLst/>
              <a:latin typeface="Minion Pro"/>
            </a:endParaRPr>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solidFill>
                  <a:srgbClr val="00B050"/>
                </a:solidFill>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GB" dirty="0"/>
              <a:t>The voting server collects the votes and filters out duplicate and invalid votes. Each voter can then check her/his vote online to ensure that her vote has been counted correctly. This case study concerns a simplified system of the online voting system. The online voting system allows the voter at any place to vote. It also provides the specific time to vote. It stores the party symbols according to each party and count the result based on party symbols</a:t>
            </a:r>
            <a:endParaRPr lang="en-US" dirty="0"/>
          </a:p>
        </p:txBody>
      </p:sp>
      <p:pic>
        <p:nvPicPr>
          <p:cNvPr id="10" name="Picture 9">
            <a:extLst>
              <a:ext uri="{FF2B5EF4-FFF2-40B4-BE49-F238E27FC236}">
                <a16:creationId xmlns:a16="http://schemas.microsoft.com/office/drawing/2014/main" id="{1EFD4801-70B4-4D54-9FA8-7C23FBE60520}"/>
              </a:ext>
            </a:extLst>
          </p:cNvPr>
          <p:cNvPicPr>
            <a:picLocks noChangeAspect="1"/>
          </p:cNvPicPr>
          <p:nvPr/>
        </p:nvPicPr>
        <p:blipFill>
          <a:blip r:embed="rId5"/>
          <a:stretch>
            <a:fillRect/>
          </a:stretch>
        </p:blipFill>
        <p:spPr>
          <a:xfrm>
            <a:off x="0" y="0"/>
            <a:ext cx="12299132" cy="4070147"/>
          </a:xfrm>
          <a:prstGeom prst="rect">
            <a:avLst/>
          </a:prstGeom>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AA15C43-BF98-493A-9B88-B7E4E71AA555}"/>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FAAC7698-A633-4B39-BDF9-FFBED411834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A80C91-BCC4-40A5-854C-C4A53F1CF506}"/>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18" name="Picture 17">
            <a:extLst>
              <a:ext uri="{FF2B5EF4-FFF2-40B4-BE49-F238E27FC236}">
                <a16:creationId xmlns:a16="http://schemas.microsoft.com/office/drawing/2014/main" id="{3405BDD3-AC04-48B9-984E-682A6E5FF7C4}"/>
              </a:ext>
            </a:extLst>
          </p:cNvPr>
          <p:cNvPicPr>
            <a:picLocks noChangeAspect="1"/>
          </p:cNvPicPr>
          <p:nvPr/>
        </p:nvPicPr>
        <p:blipFill>
          <a:blip r:embed="rId2"/>
          <a:stretch>
            <a:fillRect/>
          </a:stretch>
        </p:blipFill>
        <p:spPr>
          <a:xfrm>
            <a:off x="4294923" y="1036406"/>
            <a:ext cx="4048125" cy="2249706"/>
          </a:xfrm>
          <a:prstGeom prst="rect">
            <a:avLst/>
          </a:prstGeom>
        </p:spPr>
      </p:pic>
      <p:cxnSp>
        <p:nvCxnSpPr>
          <p:cNvPr id="35" name="Straight Connector 34">
            <a:extLst>
              <a:ext uri="{FF2B5EF4-FFF2-40B4-BE49-F238E27FC236}">
                <a16:creationId xmlns:a16="http://schemas.microsoft.com/office/drawing/2014/main" id="{E11C4A8A-7F48-4FA5-BCE6-BD864890C8E0}"/>
              </a:ext>
            </a:extLst>
          </p:cNvPr>
          <p:cNvCxnSpPr/>
          <p:nvPr/>
        </p:nvCxnSpPr>
        <p:spPr>
          <a:xfrm>
            <a:off x="13533120" y="137641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63C2EF3-4E06-4CB4-914B-8A4BA038508F}"/>
              </a:ext>
            </a:extLst>
          </p:cNvPr>
          <p:cNvSpPr txBox="1"/>
          <p:nvPr/>
        </p:nvSpPr>
        <p:spPr>
          <a:xfrm>
            <a:off x="924026" y="462889"/>
            <a:ext cx="7873464" cy="369332"/>
          </a:xfrm>
          <a:prstGeom prst="rect">
            <a:avLst/>
          </a:prstGeom>
          <a:noFill/>
        </p:spPr>
        <p:txBody>
          <a:bodyPr wrap="square">
            <a:spAutoFit/>
          </a:bodyPr>
          <a:lstStyle/>
          <a:p>
            <a:r>
              <a:rPr lang="en-IN" dirty="0">
                <a:solidFill>
                  <a:schemeClr val="accent2">
                    <a:lumMod val="60000"/>
                    <a:lumOff val="40000"/>
                  </a:schemeClr>
                </a:solidFill>
                <a:latin typeface="Google Sans"/>
              </a:rPr>
              <a:t>UML </a:t>
            </a:r>
            <a:r>
              <a:rPr lang="en-IN" b="0" i="0" dirty="0">
                <a:solidFill>
                  <a:schemeClr val="accent2">
                    <a:lumMod val="60000"/>
                    <a:lumOff val="40000"/>
                  </a:schemeClr>
                </a:solidFill>
                <a:effectLst/>
                <a:latin typeface="Google Sans"/>
              </a:rPr>
              <a:t>Diagram:</a:t>
            </a:r>
            <a:endParaRPr lang="en-IN" dirty="0">
              <a:solidFill>
                <a:schemeClr val="accent2">
                  <a:lumMod val="60000"/>
                  <a:lumOff val="40000"/>
                </a:schemeClr>
              </a:solidFill>
            </a:endParaRPr>
          </a:p>
        </p:txBody>
      </p:sp>
      <p:sp>
        <p:nvSpPr>
          <p:cNvPr id="38" name="Oval 37">
            <a:extLst>
              <a:ext uri="{FF2B5EF4-FFF2-40B4-BE49-F238E27FC236}">
                <a16:creationId xmlns:a16="http://schemas.microsoft.com/office/drawing/2014/main" id="{C4C459EF-3E0C-4D07-AB80-F28CE28A312E}"/>
              </a:ext>
            </a:extLst>
          </p:cNvPr>
          <p:cNvSpPr/>
          <p:nvPr/>
        </p:nvSpPr>
        <p:spPr>
          <a:xfrm>
            <a:off x="3175452" y="4098077"/>
            <a:ext cx="3041470" cy="1482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b="0" i="0" dirty="0">
                <a:solidFill>
                  <a:schemeClr val="accent2">
                    <a:lumMod val="60000"/>
                    <a:lumOff val="40000"/>
                  </a:schemeClr>
                </a:solidFill>
                <a:effectLst/>
                <a:latin typeface="Linux Libertine"/>
              </a:rPr>
              <a:t>Sequence diagram</a:t>
            </a:r>
          </a:p>
        </p:txBody>
      </p:sp>
      <p:sp>
        <p:nvSpPr>
          <p:cNvPr id="39" name="Oval 38">
            <a:extLst>
              <a:ext uri="{FF2B5EF4-FFF2-40B4-BE49-F238E27FC236}">
                <a16:creationId xmlns:a16="http://schemas.microsoft.com/office/drawing/2014/main" id="{E34685EB-D7F9-4DB4-8F8A-8425EC50635E}"/>
              </a:ext>
            </a:extLst>
          </p:cNvPr>
          <p:cNvSpPr/>
          <p:nvPr/>
        </p:nvSpPr>
        <p:spPr>
          <a:xfrm>
            <a:off x="356457" y="4079426"/>
            <a:ext cx="2709155" cy="1482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0" i="0" dirty="0">
                <a:solidFill>
                  <a:schemeClr val="accent2">
                    <a:lumMod val="60000"/>
                    <a:lumOff val="40000"/>
                  </a:schemeClr>
                </a:solidFill>
                <a:effectLst/>
                <a:latin typeface="Google Sans"/>
              </a:rPr>
              <a:t>Use Case Diagram</a:t>
            </a:r>
            <a:endParaRPr lang="en-IN" dirty="0">
              <a:solidFill>
                <a:schemeClr val="accent2">
                  <a:lumMod val="60000"/>
                  <a:lumOff val="40000"/>
                </a:schemeClr>
              </a:solidFill>
            </a:endParaRPr>
          </a:p>
        </p:txBody>
      </p:sp>
      <p:sp>
        <p:nvSpPr>
          <p:cNvPr id="44" name="Oval 43">
            <a:extLst>
              <a:ext uri="{FF2B5EF4-FFF2-40B4-BE49-F238E27FC236}">
                <a16:creationId xmlns:a16="http://schemas.microsoft.com/office/drawing/2014/main" id="{560CED1B-FA45-4042-B89E-B0AA36F455BC}"/>
              </a:ext>
            </a:extLst>
          </p:cNvPr>
          <p:cNvSpPr/>
          <p:nvPr/>
        </p:nvSpPr>
        <p:spPr>
          <a:xfrm>
            <a:off x="6318985" y="4073657"/>
            <a:ext cx="3041470" cy="1482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b="0" i="0" dirty="0">
                <a:solidFill>
                  <a:schemeClr val="accent2">
                    <a:lumMod val="60000"/>
                    <a:lumOff val="40000"/>
                  </a:schemeClr>
                </a:solidFill>
                <a:effectLst/>
                <a:latin typeface="erdana"/>
              </a:rPr>
              <a:t>Collaboration Diagram</a:t>
            </a:r>
          </a:p>
        </p:txBody>
      </p:sp>
      <p:sp>
        <p:nvSpPr>
          <p:cNvPr id="45" name="Oval 44">
            <a:extLst>
              <a:ext uri="{FF2B5EF4-FFF2-40B4-BE49-F238E27FC236}">
                <a16:creationId xmlns:a16="http://schemas.microsoft.com/office/drawing/2014/main" id="{8F35BA49-9C43-48B4-BA12-C616C2D1F611}"/>
              </a:ext>
            </a:extLst>
          </p:cNvPr>
          <p:cNvSpPr/>
          <p:nvPr/>
        </p:nvSpPr>
        <p:spPr>
          <a:xfrm>
            <a:off x="9462518" y="4073656"/>
            <a:ext cx="2729482" cy="1482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accent2">
                    <a:lumMod val="60000"/>
                    <a:lumOff val="40000"/>
                  </a:schemeClr>
                </a:solidFill>
                <a:latin typeface="Google Sans"/>
              </a:rPr>
              <a:t>Class</a:t>
            </a:r>
            <a:r>
              <a:rPr lang="en-IN" dirty="0">
                <a:solidFill>
                  <a:schemeClr val="accent2">
                    <a:lumMod val="60000"/>
                    <a:lumOff val="40000"/>
                  </a:schemeClr>
                </a:solidFill>
              </a:rPr>
              <a:t> </a:t>
            </a:r>
            <a:r>
              <a:rPr lang="en-IN" dirty="0">
                <a:solidFill>
                  <a:schemeClr val="accent2">
                    <a:lumMod val="60000"/>
                    <a:lumOff val="40000"/>
                  </a:schemeClr>
                </a:solidFill>
                <a:latin typeface="Google Sans"/>
              </a:rPr>
              <a:t>Diagram</a:t>
            </a:r>
          </a:p>
        </p:txBody>
      </p:sp>
    </p:spTree>
    <p:extLst>
      <p:ext uri="{BB962C8B-B14F-4D97-AF65-F5344CB8AC3E}">
        <p14:creationId xmlns:p14="http://schemas.microsoft.com/office/powerpoint/2010/main" val="1490075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56608"/>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0" name="Picture 9">
            <a:extLst>
              <a:ext uri="{FF2B5EF4-FFF2-40B4-BE49-F238E27FC236}">
                <a16:creationId xmlns:a16="http://schemas.microsoft.com/office/drawing/2014/main" id="{73C0D610-D059-492A-917F-23F981616C18}"/>
              </a:ext>
            </a:extLst>
          </p:cNvPr>
          <p:cNvPicPr>
            <a:picLocks noChangeAspect="1"/>
          </p:cNvPicPr>
          <p:nvPr/>
        </p:nvPicPr>
        <p:blipFill>
          <a:blip r:embed="rId4"/>
          <a:stretch>
            <a:fillRect/>
          </a:stretch>
        </p:blipFill>
        <p:spPr>
          <a:xfrm>
            <a:off x="5248511" y="1279567"/>
            <a:ext cx="6693232" cy="4412082"/>
          </a:xfrm>
          <a:prstGeom prst="rect">
            <a:avLst/>
          </a:prstGeom>
        </p:spPr>
      </p:pic>
      <p:pic>
        <p:nvPicPr>
          <p:cNvPr id="22" name="Picture 21">
            <a:extLst>
              <a:ext uri="{FF2B5EF4-FFF2-40B4-BE49-F238E27FC236}">
                <a16:creationId xmlns:a16="http://schemas.microsoft.com/office/drawing/2014/main" id="{1CA2C1DA-B5C7-4D87-AA48-344FC349AB3E}"/>
              </a:ext>
            </a:extLst>
          </p:cNvPr>
          <p:cNvPicPr>
            <a:picLocks noChangeAspect="1"/>
          </p:cNvPicPr>
          <p:nvPr/>
        </p:nvPicPr>
        <p:blipFill>
          <a:blip r:embed="rId5"/>
          <a:stretch>
            <a:fillRect/>
          </a:stretch>
        </p:blipFill>
        <p:spPr>
          <a:xfrm>
            <a:off x="-274016" y="1257314"/>
            <a:ext cx="6195890" cy="4954940"/>
          </a:xfrm>
          <a:prstGeom prst="rect">
            <a:avLst/>
          </a:prstGeom>
        </p:spPr>
      </p:pic>
      <p:sp>
        <p:nvSpPr>
          <p:cNvPr id="23" name="Rectangle 22">
            <a:extLst>
              <a:ext uri="{FF2B5EF4-FFF2-40B4-BE49-F238E27FC236}">
                <a16:creationId xmlns:a16="http://schemas.microsoft.com/office/drawing/2014/main" id="{C79C4131-CA99-410E-989F-210BDBFD3188}"/>
              </a:ext>
            </a:extLst>
          </p:cNvPr>
          <p:cNvSpPr/>
          <p:nvPr/>
        </p:nvSpPr>
        <p:spPr>
          <a:xfrm>
            <a:off x="-78587" y="97076"/>
            <a:ext cx="7386488" cy="523220"/>
          </a:xfrm>
          <a:prstGeom prst="rect">
            <a:avLst/>
          </a:prstGeom>
          <a:noFill/>
        </p:spPr>
        <p:txBody>
          <a:bodyPr wrap="square" lIns="91440" tIns="45720" rIns="91440" bIns="45720">
            <a:spAutoFit/>
          </a:bodyPr>
          <a:lstStyle/>
          <a:p>
            <a:pPr algn="ctr"/>
            <a:r>
              <a:rPr lang="en-IN" sz="2800" b="1" cap="none" spc="0" dirty="0">
                <a:ln w="13462">
                  <a:solidFill>
                    <a:schemeClr val="bg1"/>
                  </a:solidFill>
                  <a:prstDash val="solid"/>
                </a:ln>
                <a:solidFill>
                  <a:schemeClr val="accent2">
                    <a:lumMod val="60000"/>
                    <a:lumOff val="40000"/>
                  </a:schemeClr>
                </a:solidFill>
                <a:effectLst>
                  <a:outerShdw dist="38100" dir="2700000" algn="bl" rotWithShape="0">
                    <a:schemeClr val="accent5"/>
                  </a:outerShdw>
                </a:effectLst>
              </a:rPr>
              <a:t>USECASE DIAGRAM FOR VOTER</a:t>
            </a:r>
          </a:p>
        </p:txBody>
      </p:sp>
    </p:spTree>
    <p:extLst>
      <p:ext uri="{BB962C8B-B14F-4D97-AF65-F5344CB8AC3E}">
        <p14:creationId xmlns:p14="http://schemas.microsoft.com/office/powerpoint/2010/main" val="56002182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1CCE8-8D11-4C47-AB55-DD306C38F57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63AC882C-52B1-44F5-AA6B-67EEAB84889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ED7B2F5-9966-4277-8352-EB45594641F3}"/>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5" name="Picture 4">
            <a:extLst>
              <a:ext uri="{FF2B5EF4-FFF2-40B4-BE49-F238E27FC236}">
                <a16:creationId xmlns:a16="http://schemas.microsoft.com/office/drawing/2014/main" id="{37A5CB68-C227-4354-8936-779E91CBFE69}"/>
              </a:ext>
            </a:extLst>
          </p:cNvPr>
          <p:cNvPicPr>
            <a:picLocks noChangeAspect="1"/>
          </p:cNvPicPr>
          <p:nvPr/>
        </p:nvPicPr>
        <p:blipFill>
          <a:blip r:embed="rId2"/>
          <a:stretch>
            <a:fillRect/>
          </a:stretch>
        </p:blipFill>
        <p:spPr>
          <a:xfrm>
            <a:off x="4754880" y="0"/>
            <a:ext cx="7437120" cy="6857999"/>
          </a:xfrm>
          <a:prstGeom prst="rect">
            <a:avLst/>
          </a:prstGeom>
        </p:spPr>
      </p:pic>
      <p:sp>
        <p:nvSpPr>
          <p:cNvPr id="7" name="TextBox 6">
            <a:extLst>
              <a:ext uri="{FF2B5EF4-FFF2-40B4-BE49-F238E27FC236}">
                <a16:creationId xmlns:a16="http://schemas.microsoft.com/office/drawing/2014/main" id="{55A3123A-125E-4FA3-ABBC-C4C77C60C00D}"/>
              </a:ext>
            </a:extLst>
          </p:cNvPr>
          <p:cNvSpPr txBox="1"/>
          <p:nvPr/>
        </p:nvSpPr>
        <p:spPr>
          <a:xfrm>
            <a:off x="130961" y="397662"/>
            <a:ext cx="6097604" cy="369332"/>
          </a:xfrm>
          <a:prstGeom prst="rect">
            <a:avLst/>
          </a:prstGeom>
          <a:noFill/>
        </p:spPr>
        <p:txBody>
          <a:bodyPr wrap="square">
            <a:spAutoFit/>
          </a:bodyPr>
          <a:lstStyle/>
          <a:p>
            <a:r>
              <a:rPr lang="en-IN" dirty="0">
                <a:solidFill>
                  <a:schemeClr val="accent2">
                    <a:lumMod val="60000"/>
                    <a:lumOff val="40000"/>
                  </a:schemeClr>
                </a:solidFill>
              </a:rPr>
              <a:t>USECASE DIAGRAM FOR ADMINISTRATOR</a:t>
            </a:r>
          </a:p>
        </p:txBody>
      </p:sp>
      <p:pic>
        <p:nvPicPr>
          <p:cNvPr id="9" name="Picture 8">
            <a:extLst>
              <a:ext uri="{FF2B5EF4-FFF2-40B4-BE49-F238E27FC236}">
                <a16:creationId xmlns:a16="http://schemas.microsoft.com/office/drawing/2014/main" id="{F349B77E-3D6D-4932-9EAE-74FA31B2FDD4}"/>
              </a:ext>
            </a:extLst>
          </p:cNvPr>
          <p:cNvPicPr>
            <a:picLocks noChangeAspect="1"/>
          </p:cNvPicPr>
          <p:nvPr/>
        </p:nvPicPr>
        <p:blipFill>
          <a:blip r:embed="rId3"/>
          <a:stretch>
            <a:fillRect/>
          </a:stretch>
        </p:blipFill>
        <p:spPr>
          <a:xfrm>
            <a:off x="-16904" y="933652"/>
            <a:ext cx="4771784" cy="5924348"/>
          </a:xfrm>
          <a:prstGeom prst="rect">
            <a:avLst/>
          </a:prstGeom>
        </p:spPr>
      </p:pic>
    </p:spTree>
    <p:extLst>
      <p:ext uri="{BB962C8B-B14F-4D97-AF65-F5344CB8AC3E}">
        <p14:creationId xmlns:p14="http://schemas.microsoft.com/office/powerpoint/2010/main" val="26579158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996540" y="196900"/>
            <a:ext cx="11091600" cy="422877"/>
          </a:xfrm>
        </p:spPr>
        <p:txBody>
          <a:bodyPr/>
          <a:lstStyle/>
          <a:p>
            <a:r>
              <a:rPr lang="en-US" sz="2000" dirty="0">
                <a:solidFill>
                  <a:srgbClr val="FFFF99"/>
                </a:solidFill>
              </a:rPr>
              <a:t>ACTIVITY DIAGRAM</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9" name="Picture 8">
            <a:extLst>
              <a:ext uri="{FF2B5EF4-FFF2-40B4-BE49-F238E27FC236}">
                <a16:creationId xmlns:a16="http://schemas.microsoft.com/office/drawing/2014/main" id="{BFFBC75A-5E20-4FB5-9DC2-9804B1AA2583}"/>
              </a:ext>
            </a:extLst>
          </p:cNvPr>
          <p:cNvPicPr>
            <a:picLocks noChangeAspect="1"/>
          </p:cNvPicPr>
          <p:nvPr/>
        </p:nvPicPr>
        <p:blipFill>
          <a:blip r:embed="rId2"/>
          <a:stretch>
            <a:fillRect/>
          </a:stretch>
        </p:blipFill>
        <p:spPr>
          <a:xfrm rot="16200000">
            <a:off x="-1837649" y="1840581"/>
            <a:ext cx="6857999" cy="3176831"/>
          </a:xfrm>
          <a:prstGeom prst="rect">
            <a:avLst/>
          </a:prstGeom>
        </p:spPr>
      </p:pic>
      <p:sp>
        <p:nvSpPr>
          <p:cNvPr id="16" name="TextBox 15">
            <a:extLst>
              <a:ext uri="{FF2B5EF4-FFF2-40B4-BE49-F238E27FC236}">
                <a16:creationId xmlns:a16="http://schemas.microsoft.com/office/drawing/2014/main" id="{6ED9A796-F76C-435A-BF9D-FC6679C9C9D8}"/>
              </a:ext>
            </a:extLst>
          </p:cNvPr>
          <p:cNvSpPr txBox="1"/>
          <p:nvPr/>
        </p:nvSpPr>
        <p:spPr>
          <a:xfrm>
            <a:off x="3452307" y="613912"/>
            <a:ext cx="8542420" cy="369332"/>
          </a:xfrm>
          <a:prstGeom prst="rect">
            <a:avLst/>
          </a:prstGeom>
          <a:noFill/>
        </p:spPr>
        <p:txBody>
          <a:bodyPr wrap="square">
            <a:spAutoFit/>
          </a:bodyPr>
          <a:lstStyle/>
          <a:p>
            <a:r>
              <a:rPr lang="en-IN" dirty="0">
                <a:solidFill>
                  <a:schemeClr val="tx2">
                    <a:lumMod val="75000"/>
                  </a:schemeClr>
                </a:solidFill>
              </a:rPr>
              <a:t>ACTIVITY DIAGRAM FOR ONLINE VOTING SYSTEM:</a:t>
            </a:r>
          </a:p>
        </p:txBody>
      </p:sp>
      <p:pic>
        <p:nvPicPr>
          <p:cNvPr id="18" name="Picture 17">
            <a:extLst>
              <a:ext uri="{FF2B5EF4-FFF2-40B4-BE49-F238E27FC236}">
                <a16:creationId xmlns:a16="http://schemas.microsoft.com/office/drawing/2014/main" id="{3B6DBBDF-7549-438D-B548-FCAAEFAAD358}"/>
              </a:ext>
            </a:extLst>
          </p:cNvPr>
          <p:cNvPicPr>
            <a:picLocks noChangeAspect="1"/>
          </p:cNvPicPr>
          <p:nvPr/>
        </p:nvPicPr>
        <p:blipFill>
          <a:blip r:embed="rId3"/>
          <a:stretch>
            <a:fillRect/>
          </a:stretch>
        </p:blipFill>
        <p:spPr>
          <a:xfrm>
            <a:off x="3179764" y="1036789"/>
            <a:ext cx="9009302" cy="5821208"/>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6" name="Content Placeholder 5">
            <a:extLst>
              <a:ext uri="{FF2B5EF4-FFF2-40B4-BE49-F238E27FC236}">
                <a16:creationId xmlns:a16="http://schemas.microsoft.com/office/drawing/2014/main" id="{A9D1529A-FDCC-4209-97A4-6E4254B686AE}"/>
              </a:ext>
            </a:extLst>
          </p:cNvPr>
          <p:cNvPicPr>
            <a:picLocks noGrp="1" noChangeAspect="1"/>
          </p:cNvPicPr>
          <p:nvPr>
            <p:ph idx="1"/>
          </p:nvPr>
        </p:nvPicPr>
        <p:blipFill>
          <a:blip r:embed="rId2"/>
          <a:stretch>
            <a:fillRect/>
          </a:stretch>
        </p:blipFill>
        <p:spPr>
          <a:xfrm>
            <a:off x="0" y="2984220"/>
            <a:ext cx="4925913" cy="2201657"/>
          </a:xfrm>
        </p:spPr>
      </p:pic>
      <p:pic>
        <p:nvPicPr>
          <p:cNvPr id="25" name="Picture 24">
            <a:extLst>
              <a:ext uri="{FF2B5EF4-FFF2-40B4-BE49-F238E27FC236}">
                <a16:creationId xmlns:a16="http://schemas.microsoft.com/office/drawing/2014/main" id="{2F9C0E6C-6DE3-4A65-98F4-1AB68DF31BC7}"/>
              </a:ext>
            </a:extLst>
          </p:cNvPr>
          <p:cNvPicPr>
            <a:picLocks noChangeAspect="1"/>
          </p:cNvPicPr>
          <p:nvPr/>
        </p:nvPicPr>
        <p:blipFill>
          <a:blip r:embed="rId3"/>
          <a:stretch>
            <a:fillRect/>
          </a:stretch>
        </p:blipFill>
        <p:spPr>
          <a:xfrm>
            <a:off x="4925913" y="0"/>
            <a:ext cx="7266087" cy="6858000"/>
          </a:xfrm>
          <a:prstGeom prst="rect">
            <a:avLst/>
          </a:prstGeom>
        </p:spPr>
      </p:pic>
      <p:sp>
        <p:nvSpPr>
          <p:cNvPr id="26" name="Rectangle 25">
            <a:extLst>
              <a:ext uri="{FF2B5EF4-FFF2-40B4-BE49-F238E27FC236}">
                <a16:creationId xmlns:a16="http://schemas.microsoft.com/office/drawing/2014/main" id="{1648E596-7830-461C-9912-C38DA7CBB7F6}"/>
              </a:ext>
            </a:extLst>
          </p:cNvPr>
          <p:cNvSpPr/>
          <p:nvPr/>
        </p:nvSpPr>
        <p:spPr>
          <a:xfrm>
            <a:off x="1" y="0"/>
            <a:ext cx="4925912" cy="1754326"/>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en-US" sz="5400" b="1" cap="none" spc="0" dirty="0">
                <a:ln w="13462">
                  <a:solidFill>
                    <a:schemeClr val="bg1"/>
                  </a:solidFill>
                  <a:prstDash val="solid"/>
                </a:ln>
                <a:solidFill>
                  <a:schemeClr val="accent2">
                    <a:lumMod val="60000"/>
                    <a:lumOff val="40000"/>
                  </a:schemeClr>
                </a:solidFill>
                <a:effectLst>
                  <a:outerShdw dist="38100" dir="2700000" algn="bl" rotWithShape="0">
                    <a:schemeClr val="accent5"/>
                  </a:outerShdw>
                </a:effectLst>
              </a:rPr>
              <a:t>SEQUENCE DIAGRAM</a:t>
            </a:r>
            <a:endParaRPr lang="en-IN" sz="5400" b="1" cap="none" spc="0" dirty="0">
              <a:ln w="13462">
                <a:solidFill>
                  <a:schemeClr val="bg1"/>
                </a:solidFill>
                <a:prstDash val="solid"/>
              </a:ln>
              <a:solidFill>
                <a:schemeClr val="accent2">
                  <a:lumMod val="60000"/>
                  <a:lumOff val="40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672780-C54B-4FB6-8C35-CE379CD74363}"/>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BB47C7DB-1398-4A29-BB08-D78EC961303D}"/>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46F544DF-8853-4555-B5EA-1E586C3BBDFB}"/>
              </a:ext>
            </a:extLst>
          </p:cNvPr>
          <p:cNvSpPr>
            <a:spLocks noGrp="1"/>
          </p:cNvSpPr>
          <p:nvPr>
            <p:ph type="sldNum" sz="quarter" idx="12"/>
          </p:nvPr>
        </p:nvSpPr>
        <p:spPr/>
        <p:txBody>
          <a:bodyPr/>
          <a:lstStyle/>
          <a:p>
            <a:fld id="{DBA1B0FB-D917-4C8C-928F-313BD683BF39}" type="slidenum">
              <a:rPr lang="en-US" smtClean="0"/>
              <a:t>9</a:t>
            </a:fld>
            <a:endParaRPr lang="en-US"/>
          </a:p>
        </p:txBody>
      </p:sp>
      <p:pic>
        <p:nvPicPr>
          <p:cNvPr id="6" name="Picture 5">
            <a:extLst>
              <a:ext uri="{FF2B5EF4-FFF2-40B4-BE49-F238E27FC236}">
                <a16:creationId xmlns:a16="http://schemas.microsoft.com/office/drawing/2014/main" id="{B9BC11AF-DD2C-49D6-A6CC-DBA88EFCF7B8}"/>
              </a:ext>
            </a:extLst>
          </p:cNvPr>
          <p:cNvPicPr>
            <a:picLocks noChangeAspect="1"/>
          </p:cNvPicPr>
          <p:nvPr/>
        </p:nvPicPr>
        <p:blipFill>
          <a:blip r:embed="rId2"/>
          <a:stretch>
            <a:fillRect/>
          </a:stretch>
        </p:blipFill>
        <p:spPr>
          <a:xfrm>
            <a:off x="0" y="718258"/>
            <a:ext cx="9355755" cy="6139742"/>
          </a:xfrm>
          <a:prstGeom prst="rect">
            <a:avLst/>
          </a:prstGeom>
        </p:spPr>
      </p:pic>
      <p:sp>
        <p:nvSpPr>
          <p:cNvPr id="9" name="Rectangle 8">
            <a:extLst>
              <a:ext uri="{FF2B5EF4-FFF2-40B4-BE49-F238E27FC236}">
                <a16:creationId xmlns:a16="http://schemas.microsoft.com/office/drawing/2014/main" id="{CFBD2CA0-DCD1-4547-855E-D770E7EA0295}"/>
              </a:ext>
            </a:extLst>
          </p:cNvPr>
          <p:cNvSpPr/>
          <p:nvPr/>
        </p:nvSpPr>
        <p:spPr>
          <a:xfrm>
            <a:off x="0" y="157147"/>
            <a:ext cx="8248475" cy="523220"/>
          </a:xfrm>
          <a:prstGeom prst="rect">
            <a:avLst/>
          </a:prstGeom>
          <a:noFill/>
        </p:spPr>
        <p:txBody>
          <a:bodyPr wrap="none" lIns="91440" tIns="45720" rIns="91440" bIns="45720">
            <a:spAutoFit/>
          </a:bodyPr>
          <a:lstStyle/>
          <a:p>
            <a:pPr algn="ctr"/>
            <a:r>
              <a:rPr lang="en-IN" sz="2800" b="1" cap="none" spc="0" dirty="0">
                <a:ln w="13462">
                  <a:solidFill>
                    <a:schemeClr val="bg1"/>
                  </a:solidFill>
                  <a:prstDash val="solid"/>
                </a:ln>
                <a:solidFill>
                  <a:schemeClr val="accent2">
                    <a:lumMod val="60000"/>
                    <a:lumOff val="40000"/>
                  </a:schemeClr>
                </a:solidFill>
                <a:effectLst>
                  <a:outerShdw dist="38100" dir="2700000" algn="bl" rotWithShape="0">
                    <a:schemeClr val="accent5"/>
                  </a:outerShdw>
                </a:effectLst>
              </a:rPr>
              <a:t>SEQUENCE DIAGRAM FOR DISPLAY RESULT</a:t>
            </a:r>
          </a:p>
        </p:txBody>
      </p:sp>
      <p:pic>
        <p:nvPicPr>
          <p:cNvPr id="11" name="Picture 10">
            <a:extLst>
              <a:ext uri="{FF2B5EF4-FFF2-40B4-BE49-F238E27FC236}">
                <a16:creationId xmlns:a16="http://schemas.microsoft.com/office/drawing/2014/main" id="{C0013EA2-5073-4FA1-901B-305C6378C7A4}"/>
              </a:ext>
            </a:extLst>
          </p:cNvPr>
          <p:cNvPicPr>
            <a:picLocks noChangeAspect="1"/>
          </p:cNvPicPr>
          <p:nvPr/>
        </p:nvPicPr>
        <p:blipFill>
          <a:blip r:embed="rId3"/>
          <a:stretch>
            <a:fillRect/>
          </a:stretch>
        </p:blipFill>
        <p:spPr>
          <a:xfrm>
            <a:off x="9038122" y="0"/>
            <a:ext cx="3153878" cy="6858000"/>
          </a:xfrm>
          <a:prstGeom prst="rect">
            <a:avLst/>
          </a:prstGeom>
        </p:spPr>
      </p:pic>
    </p:spTree>
    <p:extLst>
      <p:ext uri="{BB962C8B-B14F-4D97-AF65-F5344CB8AC3E}">
        <p14:creationId xmlns:p14="http://schemas.microsoft.com/office/powerpoint/2010/main" val="334698943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{AE2C9779-8D9F-4130-A94B-A07F4EE381B1}tf33713516_win32</Template>
  <TotalTime>221</TotalTime>
  <Words>546</Words>
  <Application>Microsoft Office PowerPoint</Application>
  <PresentationFormat>Widescreen</PresentationFormat>
  <Paragraphs>105</Paragraphs>
  <Slides>21</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erdana</vt:lpstr>
      <vt:lpstr>Gill Sans MT</vt:lpstr>
      <vt:lpstr>Google Sans</vt:lpstr>
      <vt:lpstr>Linux Libertine</vt:lpstr>
      <vt:lpstr>Minion Pro</vt:lpstr>
      <vt:lpstr>Roboto</vt:lpstr>
      <vt:lpstr>Times New Roman</vt:lpstr>
      <vt:lpstr>Walbaum Display</vt:lpstr>
      <vt:lpstr>3DFloatVTI</vt:lpstr>
      <vt:lpstr>PowerPoint Presentation</vt:lpstr>
      <vt:lpstr>Agenda</vt:lpstr>
      <vt:lpstr>Introduction</vt:lpstr>
      <vt:lpstr>PowerPoint Presentation</vt:lpstr>
      <vt:lpstr>PowerPoint Presentation</vt:lpstr>
      <vt:lpstr>PowerPoint Presentation</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login: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Poojitha Chowdary</dc:creator>
  <cp:lastModifiedBy>Poojitha Chowdary</cp:lastModifiedBy>
  <cp:revision>6</cp:revision>
  <dcterms:created xsi:type="dcterms:W3CDTF">2022-05-18T21:56:16Z</dcterms:created>
  <dcterms:modified xsi:type="dcterms:W3CDTF">2022-05-19T01:38:04Z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